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1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8153400" y="0"/>
            <a:ext cx="4038600" cy="45720"/>
          </a:xfrm>
          <a:custGeom>
            <a:avLst/>
            <a:gdLst/>
            <a:ahLst/>
            <a:cxnLst/>
            <a:rect l="l" t="t" r="r" b="b"/>
            <a:pathLst>
              <a:path w="4038600" h="45720">
                <a:moveTo>
                  <a:pt x="4038600" y="0"/>
                </a:moveTo>
                <a:lnTo>
                  <a:pt x="0" y="0"/>
                </a:lnTo>
                <a:lnTo>
                  <a:pt x="0" y="45720"/>
                </a:lnTo>
                <a:lnTo>
                  <a:pt x="4038600" y="45720"/>
                </a:lnTo>
                <a:lnTo>
                  <a:pt x="40386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25367" y="0"/>
            <a:ext cx="4910455" cy="45720"/>
          </a:xfrm>
          <a:custGeom>
            <a:avLst/>
            <a:gdLst/>
            <a:ahLst/>
            <a:cxnLst/>
            <a:rect l="l" t="t" r="r" b="b"/>
            <a:pathLst>
              <a:path w="4910455" h="45720">
                <a:moveTo>
                  <a:pt x="4910328" y="0"/>
                </a:moveTo>
                <a:lnTo>
                  <a:pt x="0" y="0"/>
                </a:lnTo>
                <a:lnTo>
                  <a:pt x="0" y="45720"/>
                </a:lnTo>
                <a:lnTo>
                  <a:pt x="4910328" y="45720"/>
                </a:lnTo>
                <a:lnTo>
                  <a:pt x="491032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0"/>
            <a:ext cx="4657725" cy="45720"/>
          </a:xfrm>
          <a:custGeom>
            <a:avLst/>
            <a:gdLst/>
            <a:ahLst/>
            <a:cxnLst/>
            <a:rect l="l" t="t" r="r" b="b"/>
            <a:pathLst>
              <a:path w="4657725" h="45720">
                <a:moveTo>
                  <a:pt x="4657344" y="0"/>
                </a:moveTo>
                <a:lnTo>
                  <a:pt x="0" y="0"/>
                </a:lnTo>
                <a:lnTo>
                  <a:pt x="0" y="45720"/>
                </a:lnTo>
                <a:lnTo>
                  <a:pt x="4657344" y="45720"/>
                </a:lnTo>
                <a:lnTo>
                  <a:pt x="46573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3877055" y="1505712"/>
            <a:ext cx="2170430" cy="2167255"/>
          </a:xfrm>
          <a:custGeom>
            <a:avLst/>
            <a:gdLst/>
            <a:ahLst/>
            <a:cxnLst/>
            <a:rect l="l" t="t" r="r" b="b"/>
            <a:pathLst>
              <a:path w="2170429" h="2167254">
                <a:moveTo>
                  <a:pt x="2170176" y="0"/>
                </a:moveTo>
                <a:lnTo>
                  <a:pt x="2121714" y="529"/>
                </a:lnTo>
                <a:lnTo>
                  <a:pt x="2073512" y="2111"/>
                </a:lnTo>
                <a:lnTo>
                  <a:pt x="2025580" y="4734"/>
                </a:lnTo>
                <a:lnTo>
                  <a:pt x="1977930" y="8387"/>
                </a:lnTo>
                <a:lnTo>
                  <a:pt x="1930573" y="13059"/>
                </a:lnTo>
                <a:lnTo>
                  <a:pt x="1883519" y="18739"/>
                </a:lnTo>
                <a:lnTo>
                  <a:pt x="1836780" y="25417"/>
                </a:lnTo>
                <a:lnTo>
                  <a:pt x="1790367" y="33080"/>
                </a:lnTo>
                <a:lnTo>
                  <a:pt x="1744291" y="41718"/>
                </a:lnTo>
                <a:lnTo>
                  <a:pt x="1698562" y="51321"/>
                </a:lnTo>
                <a:lnTo>
                  <a:pt x="1653192" y="61876"/>
                </a:lnTo>
                <a:lnTo>
                  <a:pt x="1608192" y="73373"/>
                </a:lnTo>
                <a:lnTo>
                  <a:pt x="1563573" y="85802"/>
                </a:lnTo>
                <a:lnTo>
                  <a:pt x="1519346" y="99150"/>
                </a:lnTo>
                <a:lnTo>
                  <a:pt x="1475521" y="113407"/>
                </a:lnTo>
                <a:lnTo>
                  <a:pt x="1432111" y="128562"/>
                </a:lnTo>
                <a:lnTo>
                  <a:pt x="1389126" y="144604"/>
                </a:lnTo>
                <a:lnTo>
                  <a:pt x="1346576" y="161522"/>
                </a:lnTo>
                <a:lnTo>
                  <a:pt x="1304474" y="179305"/>
                </a:lnTo>
                <a:lnTo>
                  <a:pt x="1262830" y="197942"/>
                </a:lnTo>
                <a:lnTo>
                  <a:pt x="1221655" y="217422"/>
                </a:lnTo>
                <a:lnTo>
                  <a:pt x="1180960" y="237734"/>
                </a:lnTo>
                <a:lnTo>
                  <a:pt x="1140756" y="258866"/>
                </a:lnTo>
                <a:lnTo>
                  <a:pt x="1101054" y="280809"/>
                </a:lnTo>
                <a:lnTo>
                  <a:pt x="1061866" y="303550"/>
                </a:lnTo>
                <a:lnTo>
                  <a:pt x="1023202" y="327079"/>
                </a:lnTo>
                <a:lnTo>
                  <a:pt x="985073" y="351385"/>
                </a:lnTo>
                <a:lnTo>
                  <a:pt x="947490" y="376456"/>
                </a:lnTo>
                <a:lnTo>
                  <a:pt x="910465" y="402283"/>
                </a:lnTo>
                <a:lnTo>
                  <a:pt x="874008" y="428853"/>
                </a:lnTo>
                <a:lnTo>
                  <a:pt x="838131" y="456156"/>
                </a:lnTo>
                <a:lnTo>
                  <a:pt x="802844" y="484181"/>
                </a:lnTo>
                <a:lnTo>
                  <a:pt x="768158" y="512916"/>
                </a:lnTo>
                <a:lnTo>
                  <a:pt x="734085" y="542351"/>
                </a:lnTo>
                <a:lnTo>
                  <a:pt x="700635" y="572475"/>
                </a:lnTo>
                <a:lnTo>
                  <a:pt x="667820" y="603277"/>
                </a:lnTo>
                <a:lnTo>
                  <a:pt x="635650" y="634745"/>
                </a:lnTo>
                <a:lnTo>
                  <a:pt x="604137" y="666870"/>
                </a:lnTo>
                <a:lnTo>
                  <a:pt x="573292" y="699638"/>
                </a:lnTo>
                <a:lnTo>
                  <a:pt x="543125" y="733041"/>
                </a:lnTo>
                <a:lnTo>
                  <a:pt x="513648" y="767066"/>
                </a:lnTo>
                <a:lnTo>
                  <a:pt x="484872" y="801702"/>
                </a:lnTo>
                <a:lnTo>
                  <a:pt x="456807" y="836940"/>
                </a:lnTo>
                <a:lnTo>
                  <a:pt x="429466" y="872767"/>
                </a:lnTo>
                <a:lnTo>
                  <a:pt x="402858" y="909172"/>
                </a:lnTo>
                <a:lnTo>
                  <a:pt x="376994" y="946145"/>
                </a:lnTo>
                <a:lnTo>
                  <a:pt x="351887" y="983675"/>
                </a:lnTo>
                <a:lnTo>
                  <a:pt x="327547" y="1021750"/>
                </a:lnTo>
                <a:lnTo>
                  <a:pt x="303984" y="1060360"/>
                </a:lnTo>
                <a:lnTo>
                  <a:pt x="281210" y="1099494"/>
                </a:lnTo>
                <a:lnTo>
                  <a:pt x="259237" y="1139140"/>
                </a:lnTo>
                <a:lnTo>
                  <a:pt x="238074" y="1179287"/>
                </a:lnTo>
                <a:lnTo>
                  <a:pt x="217733" y="1219925"/>
                </a:lnTo>
                <a:lnTo>
                  <a:pt x="198226" y="1261042"/>
                </a:lnTo>
                <a:lnTo>
                  <a:pt x="179562" y="1302628"/>
                </a:lnTo>
                <a:lnTo>
                  <a:pt x="161754" y="1344672"/>
                </a:lnTo>
                <a:lnTo>
                  <a:pt x="144812" y="1387162"/>
                </a:lnTo>
                <a:lnTo>
                  <a:pt x="128747" y="1430087"/>
                </a:lnTo>
                <a:lnTo>
                  <a:pt x="113570" y="1473437"/>
                </a:lnTo>
                <a:lnTo>
                  <a:pt x="99292" y="1517200"/>
                </a:lnTo>
                <a:lnTo>
                  <a:pt x="85925" y="1561365"/>
                </a:lnTo>
                <a:lnTo>
                  <a:pt x="73479" y="1605922"/>
                </a:lnTo>
                <a:lnTo>
                  <a:pt x="61965" y="1650860"/>
                </a:lnTo>
                <a:lnTo>
                  <a:pt x="51394" y="1696167"/>
                </a:lnTo>
                <a:lnTo>
                  <a:pt x="41778" y="1741832"/>
                </a:lnTo>
                <a:lnTo>
                  <a:pt x="33127" y="1787844"/>
                </a:lnTo>
                <a:lnTo>
                  <a:pt x="25453" y="1834193"/>
                </a:lnTo>
                <a:lnTo>
                  <a:pt x="18766" y="1880867"/>
                </a:lnTo>
                <a:lnTo>
                  <a:pt x="13078" y="1927856"/>
                </a:lnTo>
                <a:lnTo>
                  <a:pt x="8399" y="1975147"/>
                </a:lnTo>
                <a:lnTo>
                  <a:pt x="4741" y="2022732"/>
                </a:lnTo>
                <a:lnTo>
                  <a:pt x="2114" y="2070597"/>
                </a:lnTo>
                <a:lnTo>
                  <a:pt x="530" y="2118733"/>
                </a:lnTo>
                <a:lnTo>
                  <a:pt x="0" y="2167128"/>
                </a:lnTo>
                <a:lnTo>
                  <a:pt x="2170176" y="2167128"/>
                </a:lnTo>
                <a:lnTo>
                  <a:pt x="2170176" y="0"/>
                </a:lnTo>
                <a:close/>
              </a:path>
            </a:pathLst>
          </a:custGeom>
          <a:solidFill>
            <a:srgbClr val="1E73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877055" y="1505712"/>
            <a:ext cx="2170430" cy="2167255"/>
          </a:xfrm>
          <a:custGeom>
            <a:avLst/>
            <a:gdLst/>
            <a:ahLst/>
            <a:cxnLst/>
            <a:rect l="l" t="t" r="r" b="b"/>
            <a:pathLst>
              <a:path w="2170429" h="2167254">
                <a:moveTo>
                  <a:pt x="0" y="2167128"/>
                </a:moveTo>
                <a:lnTo>
                  <a:pt x="530" y="2118733"/>
                </a:lnTo>
                <a:lnTo>
                  <a:pt x="2114" y="2070597"/>
                </a:lnTo>
                <a:lnTo>
                  <a:pt x="4741" y="2022732"/>
                </a:lnTo>
                <a:lnTo>
                  <a:pt x="8399" y="1975147"/>
                </a:lnTo>
                <a:lnTo>
                  <a:pt x="13078" y="1927856"/>
                </a:lnTo>
                <a:lnTo>
                  <a:pt x="18766" y="1880867"/>
                </a:lnTo>
                <a:lnTo>
                  <a:pt x="25453" y="1834193"/>
                </a:lnTo>
                <a:lnTo>
                  <a:pt x="33127" y="1787844"/>
                </a:lnTo>
                <a:lnTo>
                  <a:pt x="41778" y="1741832"/>
                </a:lnTo>
                <a:lnTo>
                  <a:pt x="51394" y="1696167"/>
                </a:lnTo>
                <a:lnTo>
                  <a:pt x="61965" y="1650860"/>
                </a:lnTo>
                <a:lnTo>
                  <a:pt x="73479" y="1605922"/>
                </a:lnTo>
                <a:lnTo>
                  <a:pt x="85925" y="1561365"/>
                </a:lnTo>
                <a:lnTo>
                  <a:pt x="99292" y="1517200"/>
                </a:lnTo>
                <a:lnTo>
                  <a:pt x="113570" y="1473437"/>
                </a:lnTo>
                <a:lnTo>
                  <a:pt x="128747" y="1430087"/>
                </a:lnTo>
                <a:lnTo>
                  <a:pt x="144812" y="1387162"/>
                </a:lnTo>
                <a:lnTo>
                  <a:pt x="161754" y="1344672"/>
                </a:lnTo>
                <a:lnTo>
                  <a:pt x="179562" y="1302628"/>
                </a:lnTo>
                <a:lnTo>
                  <a:pt x="198226" y="1261042"/>
                </a:lnTo>
                <a:lnTo>
                  <a:pt x="217733" y="1219925"/>
                </a:lnTo>
                <a:lnTo>
                  <a:pt x="238074" y="1179287"/>
                </a:lnTo>
                <a:lnTo>
                  <a:pt x="259237" y="1139140"/>
                </a:lnTo>
                <a:lnTo>
                  <a:pt x="281210" y="1099494"/>
                </a:lnTo>
                <a:lnTo>
                  <a:pt x="303984" y="1060360"/>
                </a:lnTo>
                <a:lnTo>
                  <a:pt x="327547" y="1021750"/>
                </a:lnTo>
                <a:lnTo>
                  <a:pt x="351887" y="983675"/>
                </a:lnTo>
                <a:lnTo>
                  <a:pt x="376994" y="946145"/>
                </a:lnTo>
                <a:lnTo>
                  <a:pt x="402858" y="909172"/>
                </a:lnTo>
                <a:lnTo>
                  <a:pt x="429466" y="872767"/>
                </a:lnTo>
                <a:lnTo>
                  <a:pt x="456807" y="836940"/>
                </a:lnTo>
                <a:lnTo>
                  <a:pt x="484872" y="801702"/>
                </a:lnTo>
                <a:lnTo>
                  <a:pt x="513648" y="767066"/>
                </a:lnTo>
                <a:lnTo>
                  <a:pt x="543125" y="733041"/>
                </a:lnTo>
                <a:lnTo>
                  <a:pt x="573292" y="699638"/>
                </a:lnTo>
                <a:lnTo>
                  <a:pt x="604137" y="666870"/>
                </a:lnTo>
                <a:lnTo>
                  <a:pt x="635650" y="634745"/>
                </a:lnTo>
                <a:lnTo>
                  <a:pt x="667820" y="603277"/>
                </a:lnTo>
                <a:lnTo>
                  <a:pt x="700635" y="572475"/>
                </a:lnTo>
                <a:lnTo>
                  <a:pt x="734085" y="542351"/>
                </a:lnTo>
                <a:lnTo>
                  <a:pt x="768158" y="512916"/>
                </a:lnTo>
                <a:lnTo>
                  <a:pt x="802844" y="484181"/>
                </a:lnTo>
                <a:lnTo>
                  <a:pt x="838131" y="456156"/>
                </a:lnTo>
                <a:lnTo>
                  <a:pt x="874008" y="428853"/>
                </a:lnTo>
                <a:lnTo>
                  <a:pt x="910465" y="402283"/>
                </a:lnTo>
                <a:lnTo>
                  <a:pt x="947490" y="376456"/>
                </a:lnTo>
                <a:lnTo>
                  <a:pt x="985073" y="351385"/>
                </a:lnTo>
                <a:lnTo>
                  <a:pt x="1023202" y="327079"/>
                </a:lnTo>
                <a:lnTo>
                  <a:pt x="1061866" y="303550"/>
                </a:lnTo>
                <a:lnTo>
                  <a:pt x="1101054" y="280809"/>
                </a:lnTo>
                <a:lnTo>
                  <a:pt x="1140756" y="258866"/>
                </a:lnTo>
                <a:lnTo>
                  <a:pt x="1180960" y="237734"/>
                </a:lnTo>
                <a:lnTo>
                  <a:pt x="1221655" y="217422"/>
                </a:lnTo>
                <a:lnTo>
                  <a:pt x="1262830" y="197942"/>
                </a:lnTo>
                <a:lnTo>
                  <a:pt x="1304474" y="179305"/>
                </a:lnTo>
                <a:lnTo>
                  <a:pt x="1346576" y="161522"/>
                </a:lnTo>
                <a:lnTo>
                  <a:pt x="1389126" y="144604"/>
                </a:lnTo>
                <a:lnTo>
                  <a:pt x="1432111" y="128562"/>
                </a:lnTo>
                <a:lnTo>
                  <a:pt x="1475521" y="113407"/>
                </a:lnTo>
                <a:lnTo>
                  <a:pt x="1519346" y="99150"/>
                </a:lnTo>
                <a:lnTo>
                  <a:pt x="1563573" y="85802"/>
                </a:lnTo>
                <a:lnTo>
                  <a:pt x="1608192" y="73373"/>
                </a:lnTo>
                <a:lnTo>
                  <a:pt x="1653192" y="61876"/>
                </a:lnTo>
                <a:lnTo>
                  <a:pt x="1698562" y="51321"/>
                </a:lnTo>
                <a:lnTo>
                  <a:pt x="1744291" y="41718"/>
                </a:lnTo>
                <a:lnTo>
                  <a:pt x="1790367" y="33080"/>
                </a:lnTo>
                <a:lnTo>
                  <a:pt x="1836780" y="25417"/>
                </a:lnTo>
                <a:lnTo>
                  <a:pt x="1883519" y="18739"/>
                </a:lnTo>
                <a:lnTo>
                  <a:pt x="1930573" y="13059"/>
                </a:lnTo>
                <a:lnTo>
                  <a:pt x="1977930" y="8387"/>
                </a:lnTo>
                <a:lnTo>
                  <a:pt x="2025580" y="4734"/>
                </a:lnTo>
                <a:lnTo>
                  <a:pt x="2073512" y="2111"/>
                </a:lnTo>
                <a:lnTo>
                  <a:pt x="2121714" y="529"/>
                </a:lnTo>
                <a:lnTo>
                  <a:pt x="2170176" y="0"/>
                </a:lnTo>
                <a:lnTo>
                  <a:pt x="2170176" y="2167128"/>
                </a:lnTo>
                <a:lnTo>
                  <a:pt x="0" y="2167128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144767" y="1514856"/>
            <a:ext cx="2170430" cy="2167255"/>
          </a:xfrm>
          <a:custGeom>
            <a:avLst/>
            <a:gdLst/>
            <a:ahLst/>
            <a:cxnLst/>
            <a:rect l="l" t="t" r="r" b="b"/>
            <a:pathLst>
              <a:path w="2170429" h="2167254">
                <a:moveTo>
                  <a:pt x="0" y="0"/>
                </a:moveTo>
                <a:lnTo>
                  <a:pt x="0" y="2167128"/>
                </a:lnTo>
                <a:lnTo>
                  <a:pt x="2170176" y="2167128"/>
                </a:lnTo>
                <a:lnTo>
                  <a:pt x="2169645" y="2118733"/>
                </a:lnTo>
                <a:lnTo>
                  <a:pt x="2168061" y="2070597"/>
                </a:lnTo>
                <a:lnTo>
                  <a:pt x="2165434" y="2022732"/>
                </a:lnTo>
                <a:lnTo>
                  <a:pt x="2161776" y="1975147"/>
                </a:lnTo>
                <a:lnTo>
                  <a:pt x="2157097" y="1927856"/>
                </a:lnTo>
                <a:lnTo>
                  <a:pt x="2151409" y="1880867"/>
                </a:lnTo>
                <a:lnTo>
                  <a:pt x="2144722" y="1834193"/>
                </a:lnTo>
                <a:lnTo>
                  <a:pt x="2137048" y="1787844"/>
                </a:lnTo>
                <a:lnTo>
                  <a:pt x="2128397" y="1741832"/>
                </a:lnTo>
                <a:lnTo>
                  <a:pt x="2118781" y="1696167"/>
                </a:lnTo>
                <a:lnTo>
                  <a:pt x="2108210" y="1650860"/>
                </a:lnTo>
                <a:lnTo>
                  <a:pt x="2096696" y="1605922"/>
                </a:lnTo>
                <a:lnTo>
                  <a:pt x="2084250" y="1561365"/>
                </a:lnTo>
                <a:lnTo>
                  <a:pt x="2070883" y="1517200"/>
                </a:lnTo>
                <a:lnTo>
                  <a:pt x="2056605" y="1473437"/>
                </a:lnTo>
                <a:lnTo>
                  <a:pt x="2041428" y="1430087"/>
                </a:lnTo>
                <a:lnTo>
                  <a:pt x="2025363" y="1387162"/>
                </a:lnTo>
                <a:lnTo>
                  <a:pt x="2008421" y="1344672"/>
                </a:lnTo>
                <a:lnTo>
                  <a:pt x="1990613" y="1302628"/>
                </a:lnTo>
                <a:lnTo>
                  <a:pt x="1971949" y="1261042"/>
                </a:lnTo>
                <a:lnTo>
                  <a:pt x="1952442" y="1219925"/>
                </a:lnTo>
                <a:lnTo>
                  <a:pt x="1932101" y="1179287"/>
                </a:lnTo>
                <a:lnTo>
                  <a:pt x="1910938" y="1139140"/>
                </a:lnTo>
                <a:lnTo>
                  <a:pt x="1888965" y="1099494"/>
                </a:lnTo>
                <a:lnTo>
                  <a:pt x="1866191" y="1060360"/>
                </a:lnTo>
                <a:lnTo>
                  <a:pt x="1842628" y="1021750"/>
                </a:lnTo>
                <a:lnTo>
                  <a:pt x="1818288" y="983675"/>
                </a:lnTo>
                <a:lnTo>
                  <a:pt x="1793181" y="946145"/>
                </a:lnTo>
                <a:lnTo>
                  <a:pt x="1767317" y="909172"/>
                </a:lnTo>
                <a:lnTo>
                  <a:pt x="1740709" y="872767"/>
                </a:lnTo>
                <a:lnTo>
                  <a:pt x="1713368" y="836940"/>
                </a:lnTo>
                <a:lnTo>
                  <a:pt x="1685303" y="801702"/>
                </a:lnTo>
                <a:lnTo>
                  <a:pt x="1656527" y="767066"/>
                </a:lnTo>
                <a:lnTo>
                  <a:pt x="1627050" y="733041"/>
                </a:lnTo>
                <a:lnTo>
                  <a:pt x="1596883" y="699638"/>
                </a:lnTo>
                <a:lnTo>
                  <a:pt x="1566038" y="666870"/>
                </a:lnTo>
                <a:lnTo>
                  <a:pt x="1534525" y="634746"/>
                </a:lnTo>
                <a:lnTo>
                  <a:pt x="1502355" y="603277"/>
                </a:lnTo>
                <a:lnTo>
                  <a:pt x="1469540" y="572475"/>
                </a:lnTo>
                <a:lnTo>
                  <a:pt x="1436090" y="542351"/>
                </a:lnTo>
                <a:lnTo>
                  <a:pt x="1402017" y="512916"/>
                </a:lnTo>
                <a:lnTo>
                  <a:pt x="1367331" y="484181"/>
                </a:lnTo>
                <a:lnTo>
                  <a:pt x="1332044" y="456156"/>
                </a:lnTo>
                <a:lnTo>
                  <a:pt x="1296167" y="428853"/>
                </a:lnTo>
                <a:lnTo>
                  <a:pt x="1259710" y="402283"/>
                </a:lnTo>
                <a:lnTo>
                  <a:pt x="1222685" y="376456"/>
                </a:lnTo>
                <a:lnTo>
                  <a:pt x="1185102" y="351385"/>
                </a:lnTo>
                <a:lnTo>
                  <a:pt x="1146973" y="327079"/>
                </a:lnTo>
                <a:lnTo>
                  <a:pt x="1108309" y="303550"/>
                </a:lnTo>
                <a:lnTo>
                  <a:pt x="1069121" y="280809"/>
                </a:lnTo>
                <a:lnTo>
                  <a:pt x="1029419" y="258866"/>
                </a:lnTo>
                <a:lnTo>
                  <a:pt x="989215" y="237734"/>
                </a:lnTo>
                <a:lnTo>
                  <a:pt x="948520" y="217422"/>
                </a:lnTo>
                <a:lnTo>
                  <a:pt x="907345" y="197942"/>
                </a:lnTo>
                <a:lnTo>
                  <a:pt x="865701" y="179305"/>
                </a:lnTo>
                <a:lnTo>
                  <a:pt x="823599" y="161522"/>
                </a:lnTo>
                <a:lnTo>
                  <a:pt x="781049" y="144604"/>
                </a:lnTo>
                <a:lnTo>
                  <a:pt x="738064" y="128562"/>
                </a:lnTo>
                <a:lnTo>
                  <a:pt x="694654" y="113407"/>
                </a:lnTo>
                <a:lnTo>
                  <a:pt x="650829" y="99150"/>
                </a:lnTo>
                <a:lnTo>
                  <a:pt x="606602" y="85802"/>
                </a:lnTo>
                <a:lnTo>
                  <a:pt x="561983" y="73373"/>
                </a:lnTo>
                <a:lnTo>
                  <a:pt x="516983" y="61876"/>
                </a:lnTo>
                <a:lnTo>
                  <a:pt x="471613" y="51321"/>
                </a:lnTo>
                <a:lnTo>
                  <a:pt x="425884" y="41718"/>
                </a:lnTo>
                <a:lnTo>
                  <a:pt x="379808" y="33080"/>
                </a:lnTo>
                <a:lnTo>
                  <a:pt x="333395" y="25417"/>
                </a:lnTo>
                <a:lnTo>
                  <a:pt x="286656" y="18739"/>
                </a:lnTo>
                <a:lnTo>
                  <a:pt x="239602" y="13059"/>
                </a:lnTo>
                <a:lnTo>
                  <a:pt x="192245" y="8387"/>
                </a:lnTo>
                <a:lnTo>
                  <a:pt x="144595" y="4734"/>
                </a:lnTo>
                <a:lnTo>
                  <a:pt x="96663" y="2111"/>
                </a:lnTo>
                <a:lnTo>
                  <a:pt x="48461" y="529"/>
                </a:lnTo>
                <a:lnTo>
                  <a:pt x="0" y="0"/>
                </a:lnTo>
                <a:close/>
              </a:path>
            </a:pathLst>
          </a:custGeom>
          <a:solidFill>
            <a:srgbClr val="1E73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6144767" y="1514856"/>
            <a:ext cx="2170430" cy="2167255"/>
          </a:xfrm>
          <a:custGeom>
            <a:avLst/>
            <a:gdLst/>
            <a:ahLst/>
            <a:cxnLst/>
            <a:rect l="l" t="t" r="r" b="b"/>
            <a:pathLst>
              <a:path w="2170429" h="2167254">
                <a:moveTo>
                  <a:pt x="0" y="0"/>
                </a:moveTo>
                <a:lnTo>
                  <a:pt x="48461" y="529"/>
                </a:lnTo>
                <a:lnTo>
                  <a:pt x="96663" y="2111"/>
                </a:lnTo>
                <a:lnTo>
                  <a:pt x="144595" y="4734"/>
                </a:lnTo>
                <a:lnTo>
                  <a:pt x="192245" y="8387"/>
                </a:lnTo>
                <a:lnTo>
                  <a:pt x="239602" y="13059"/>
                </a:lnTo>
                <a:lnTo>
                  <a:pt x="286656" y="18739"/>
                </a:lnTo>
                <a:lnTo>
                  <a:pt x="333395" y="25417"/>
                </a:lnTo>
                <a:lnTo>
                  <a:pt x="379808" y="33080"/>
                </a:lnTo>
                <a:lnTo>
                  <a:pt x="425884" y="41718"/>
                </a:lnTo>
                <a:lnTo>
                  <a:pt x="471613" y="51321"/>
                </a:lnTo>
                <a:lnTo>
                  <a:pt x="516983" y="61876"/>
                </a:lnTo>
                <a:lnTo>
                  <a:pt x="561983" y="73373"/>
                </a:lnTo>
                <a:lnTo>
                  <a:pt x="606602" y="85802"/>
                </a:lnTo>
                <a:lnTo>
                  <a:pt x="650829" y="99150"/>
                </a:lnTo>
                <a:lnTo>
                  <a:pt x="694654" y="113407"/>
                </a:lnTo>
                <a:lnTo>
                  <a:pt x="738064" y="128562"/>
                </a:lnTo>
                <a:lnTo>
                  <a:pt x="781049" y="144604"/>
                </a:lnTo>
                <a:lnTo>
                  <a:pt x="823599" y="161522"/>
                </a:lnTo>
                <a:lnTo>
                  <a:pt x="865701" y="179305"/>
                </a:lnTo>
                <a:lnTo>
                  <a:pt x="907345" y="197942"/>
                </a:lnTo>
                <a:lnTo>
                  <a:pt x="948520" y="217422"/>
                </a:lnTo>
                <a:lnTo>
                  <a:pt x="989215" y="237734"/>
                </a:lnTo>
                <a:lnTo>
                  <a:pt x="1029419" y="258866"/>
                </a:lnTo>
                <a:lnTo>
                  <a:pt x="1069121" y="280809"/>
                </a:lnTo>
                <a:lnTo>
                  <a:pt x="1108309" y="303550"/>
                </a:lnTo>
                <a:lnTo>
                  <a:pt x="1146973" y="327079"/>
                </a:lnTo>
                <a:lnTo>
                  <a:pt x="1185102" y="351385"/>
                </a:lnTo>
                <a:lnTo>
                  <a:pt x="1222685" y="376456"/>
                </a:lnTo>
                <a:lnTo>
                  <a:pt x="1259710" y="402283"/>
                </a:lnTo>
                <a:lnTo>
                  <a:pt x="1296167" y="428853"/>
                </a:lnTo>
                <a:lnTo>
                  <a:pt x="1332044" y="456156"/>
                </a:lnTo>
                <a:lnTo>
                  <a:pt x="1367331" y="484181"/>
                </a:lnTo>
                <a:lnTo>
                  <a:pt x="1402017" y="512916"/>
                </a:lnTo>
                <a:lnTo>
                  <a:pt x="1436090" y="542351"/>
                </a:lnTo>
                <a:lnTo>
                  <a:pt x="1469540" y="572475"/>
                </a:lnTo>
                <a:lnTo>
                  <a:pt x="1502355" y="603277"/>
                </a:lnTo>
                <a:lnTo>
                  <a:pt x="1534525" y="634746"/>
                </a:lnTo>
                <a:lnTo>
                  <a:pt x="1566038" y="666870"/>
                </a:lnTo>
                <a:lnTo>
                  <a:pt x="1596883" y="699638"/>
                </a:lnTo>
                <a:lnTo>
                  <a:pt x="1627050" y="733041"/>
                </a:lnTo>
                <a:lnTo>
                  <a:pt x="1656527" y="767066"/>
                </a:lnTo>
                <a:lnTo>
                  <a:pt x="1685303" y="801702"/>
                </a:lnTo>
                <a:lnTo>
                  <a:pt x="1713368" y="836940"/>
                </a:lnTo>
                <a:lnTo>
                  <a:pt x="1740709" y="872767"/>
                </a:lnTo>
                <a:lnTo>
                  <a:pt x="1767317" y="909172"/>
                </a:lnTo>
                <a:lnTo>
                  <a:pt x="1793181" y="946145"/>
                </a:lnTo>
                <a:lnTo>
                  <a:pt x="1818288" y="983675"/>
                </a:lnTo>
                <a:lnTo>
                  <a:pt x="1842628" y="1021750"/>
                </a:lnTo>
                <a:lnTo>
                  <a:pt x="1866191" y="1060360"/>
                </a:lnTo>
                <a:lnTo>
                  <a:pt x="1888965" y="1099494"/>
                </a:lnTo>
                <a:lnTo>
                  <a:pt x="1910938" y="1139140"/>
                </a:lnTo>
                <a:lnTo>
                  <a:pt x="1932101" y="1179287"/>
                </a:lnTo>
                <a:lnTo>
                  <a:pt x="1952442" y="1219925"/>
                </a:lnTo>
                <a:lnTo>
                  <a:pt x="1971949" y="1261042"/>
                </a:lnTo>
                <a:lnTo>
                  <a:pt x="1990613" y="1302628"/>
                </a:lnTo>
                <a:lnTo>
                  <a:pt x="2008421" y="1344672"/>
                </a:lnTo>
                <a:lnTo>
                  <a:pt x="2025363" y="1387162"/>
                </a:lnTo>
                <a:lnTo>
                  <a:pt x="2041428" y="1430087"/>
                </a:lnTo>
                <a:lnTo>
                  <a:pt x="2056605" y="1473437"/>
                </a:lnTo>
                <a:lnTo>
                  <a:pt x="2070883" y="1517200"/>
                </a:lnTo>
                <a:lnTo>
                  <a:pt x="2084250" y="1561365"/>
                </a:lnTo>
                <a:lnTo>
                  <a:pt x="2096696" y="1605922"/>
                </a:lnTo>
                <a:lnTo>
                  <a:pt x="2108210" y="1650860"/>
                </a:lnTo>
                <a:lnTo>
                  <a:pt x="2118781" y="1696167"/>
                </a:lnTo>
                <a:lnTo>
                  <a:pt x="2128397" y="1741832"/>
                </a:lnTo>
                <a:lnTo>
                  <a:pt x="2137048" y="1787844"/>
                </a:lnTo>
                <a:lnTo>
                  <a:pt x="2144722" y="1834193"/>
                </a:lnTo>
                <a:lnTo>
                  <a:pt x="2151409" y="1880867"/>
                </a:lnTo>
                <a:lnTo>
                  <a:pt x="2157097" y="1927856"/>
                </a:lnTo>
                <a:lnTo>
                  <a:pt x="2161776" y="1975147"/>
                </a:lnTo>
                <a:lnTo>
                  <a:pt x="2165434" y="2022732"/>
                </a:lnTo>
                <a:lnTo>
                  <a:pt x="2168061" y="2070597"/>
                </a:lnTo>
                <a:lnTo>
                  <a:pt x="2169645" y="2118733"/>
                </a:lnTo>
                <a:lnTo>
                  <a:pt x="2170176" y="2167128"/>
                </a:lnTo>
                <a:lnTo>
                  <a:pt x="0" y="216712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6144767" y="3782567"/>
            <a:ext cx="2170430" cy="2167255"/>
          </a:xfrm>
          <a:custGeom>
            <a:avLst/>
            <a:gdLst/>
            <a:ahLst/>
            <a:cxnLst/>
            <a:rect l="l" t="t" r="r" b="b"/>
            <a:pathLst>
              <a:path w="2170429" h="2167254">
                <a:moveTo>
                  <a:pt x="2170176" y="0"/>
                </a:moveTo>
                <a:lnTo>
                  <a:pt x="0" y="0"/>
                </a:lnTo>
                <a:lnTo>
                  <a:pt x="0" y="2167128"/>
                </a:lnTo>
                <a:lnTo>
                  <a:pt x="48461" y="2166598"/>
                </a:lnTo>
                <a:lnTo>
                  <a:pt x="96663" y="2165016"/>
                </a:lnTo>
                <a:lnTo>
                  <a:pt x="144595" y="2162393"/>
                </a:lnTo>
                <a:lnTo>
                  <a:pt x="192245" y="2158740"/>
                </a:lnTo>
                <a:lnTo>
                  <a:pt x="239602" y="2154068"/>
                </a:lnTo>
                <a:lnTo>
                  <a:pt x="286656" y="2148388"/>
                </a:lnTo>
                <a:lnTo>
                  <a:pt x="333395" y="2141710"/>
                </a:lnTo>
                <a:lnTo>
                  <a:pt x="379808" y="2134047"/>
                </a:lnTo>
                <a:lnTo>
                  <a:pt x="425884" y="2125409"/>
                </a:lnTo>
                <a:lnTo>
                  <a:pt x="471613" y="2115806"/>
                </a:lnTo>
                <a:lnTo>
                  <a:pt x="516983" y="2105251"/>
                </a:lnTo>
                <a:lnTo>
                  <a:pt x="561983" y="2093754"/>
                </a:lnTo>
                <a:lnTo>
                  <a:pt x="606602" y="2081325"/>
                </a:lnTo>
                <a:lnTo>
                  <a:pt x="650829" y="2067977"/>
                </a:lnTo>
                <a:lnTo>
                  <a:pt x="694654" y="2053720"/>
                </a:lnTo>
                <a:lnTo>
                  <a:pt x="738064" y="2038565"/>
                </a:lnTo>
                <a:lnTo>
                  <a:pt x="781049" y="2022523"/>
                </a:lnTo>
                <a:lnTo>
                  <a:pt x="823599" y="2005605"/>
                </a:lnTo>
                <a:lnTo>
                  <a:pt x="865701" y="1987822"/>
                </a:lnTo>
                <a:lnTo>
                  <a:pt x="907345" y="1969185"/>
                </a:lnTo>
                <a:lnTo>
                  <a:pt x="948520" y="1949705"/>
                </a:lnTo>
                <a:lnTo>
                  <a:pt x="989215" y="1929393"/>
                </a:lnTo>
                <a:lnTo>
                  <a:pt x="1029419" y="1908261"/>
                </a:lnTo>
                <a:lnTo>
                  <a:pt x="1069121" y="1886318"/>
                </a:lnTo>
                <a:lnTo>
                  <a:pt x="1108309" y="1863577"/>
                </a:lnTo>
                <a:lnTo>
                  <a:pt x="1146973" y="1840048"/>
                </a:lnTo>
                <a:lnTo>
                  <a:pt x="1185102" y="1815742"/>
                </a:lnTo>
                <a:lnTo>
                  <a:pt x="1222685" y="1790671"/>
                </a:lnTo>
                <a:lnTo>
                  <a:pt x="1259710" y="1764844"/>
                </a:lnTo>
                <a:lnTo>
                  <a:pt x="1296167" y="1738274"/>
                </a:lnTo>
                <a:lnTo>
                  <a:pt x="1332044" y="1710971"/>
                </a:lnTo>
                <a:lnTo>
                  <a:pt x="1367331" y="1682946"/>
                </a:lnTo>
                <a:lnTo>
                  <a:pt x="1402017" y="1654211"/>
                </a:lnTo>
                <a:lnTo>
                  <a:pt x="1436090" y="1624776"/>
                </a:lnTo>
                <a:lnTo>
                  <a:pt x="1469540" y="1594652"/>
                </a:lnTo>
                <a:lnTo>
                  <a:pt x="1502355" y="1563850"/>
                </a:lnTo>
                <a:lnTo>
                  <a:pt x="1534525" y="1532382"/>
                </a:lnTo>
                <a:lnTo>
                  <a:pt x="1566038" y="1500257"/>
                </a:lnTo>
                <a:lnTo>
                  <a:pt x="1596883" y="1467489"/>
                </a:lnTo>
                <a:lnTo>
                  <a:pt x="1627050" y="1434086"/>
                </a:lnTo>
                <a:lnTo>
                  <a:pt x="1656527" y="1400061"/>
                </a:lnTo>
                <a:lnTo>
                  <a:pt x="1685303" y="1365425"/>
                </a:lnTo>
                <a:lnTo>
                  <a:pt x="1713368" y="1330187"/>
                </a:lnTo>
                <a:lnTo>
                  <a:pt x="1740709" y="1294360"/>
                </a:lnTo>
                <a:lnTo>
                  <a:pt x="1767317" y="1257955"/>
                </a:lnTo>
                <a:lnTo>
                  <a:pt x="1793181" y="1220982"/>
                </a:lnTo>
                <a:lnTo>
                  <a:pt x="1818288" y="1183452"/>
                </a:lnTo>
                <a:lnTo>
                  <a:pt x="1842628" y="1145377"/>
                </a:lnTo>
                <a:lnTo>
                  <a:pt x="1866191" y="1106767"/>
                </a:lnTo>
                <a:lnTo>
                  <a:pt x="1888965" y="1067633"/>
                </a:lnTo>
                <a:lnTo>
                  <a:pt x="1910938" y="1027987"/>
                </a:lnTo>
                <a:lnTo>
                  <a:pt x="1932101" y="987840"/>
                </a:lnTo>
                <a:lnTo>
                  <a:pt x="1952442" y="947202"/>
                </a:lnTo>
                <a:lnTo>
                  <a:pt x="1971949" y="906085"/>
                </a:lnTo>
                <a:lnTo>
                  <a:pt x="1990613" y="864499"/>
                </a:lnTo>
                <a:lnTo>
                  <a:pt x="2008421" y="822455"/>
                </a:lnTo>
                <a:lnTo>
                  <a:pt x="2025363" y="779965"/>
                </a:lnTo>
                <a:lnTo>
                  <a:pt x="2041428" y="737040"/>
                </a:lnTo>
                <a:lnTo>
                  <a:pt x="2056605" y="693690"/>
                </a:lnTo>
                <a:lnTo>
                  <a:pt x="2070883" y="649927"/>
                </a:lnTo>
                <a:lnTo>
                  <a:pt x="2084250" y="605762"/>
                </a:lnTo>
                <a:lnTo>
                  <a:pt x="2096696" y="561205"/>
                </a:lnTo>
                <a:lnTo>
                  <a:pt x="2108210" y="516267"/>
                </a:lnTo>
                <a:lnTo>
                  <a:pt x="2118781" y="470960"/>
                </a:lnTo>
                <a:lnTo>
                  <a:pt x="2128397" y="425295"/>
                </a:lnTo>
                <a:lnTo>
                  <a:pt x="2137048" y="379283"/>
                </a:lnTo>
                <a:lnTo>
                  <a:pt x="2144722" y="332934"/>
                </a:lnTo>
                <a:lnTo>
                  <a:pt x="2151409" y="286260"/>
                </a:lnTo>
                <a:lnTo>
                  <a:pt x="2157097" y="239271"/>
                </a:lnTo>
                <a:lnTo>
                  <a:pt x="2161776" y="191980"/>
                </a:lnTo>
                <a:lnTo>
                  <a:pt x="2165434" y="144395"/>
                </a:lnTo>
                <a:lnTo>
                  <a:pt x="2168061" y="96530"/>
                </a:lnTo>
                <a:lnTo>
                  <a:pt x="2169645" y="48394"/>
                </a:lnTo>
                <a:lnTo>
                  <a:pt x="2170176" y="0"/>
                </a:lnTo>
                <a:close/>
              </a:path>
            </a:pathLst>
          </a:custGeom>
          <a:solidFill>
            <a:srgbClr val="1E73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6144767" y="3782567"/>
            <a:ext cx="2170430" cy="2167255"/>
          </a:xfrm>
          <a:custGeom>
            <a:avLst/>
            <a:gdLst/>
            <a:ahLst/>
            <a:cxnLst/>
            <a:rect l="l" t="t" r="r" b="b"/>
            <a:pathLst>
              <a:path w="2170429" h="2167254">
                <a:moveTo>
                  <a:pt x="2170176" y="0"/>
                </a:moveTo>
                <a:lnTo>
                  <a:pt x="2169645" y="48394"/>
                </a:lnTo>
                <a:lnTo>
                  <a:pt x="2168061" y="96530"/>
                </a:lnTo>
                <a:lnTo>
                  <a:pt x="2165434" y="144395"/>
                </a:lnTo>
                <a:lnTo>
                  <a:pt x="2161776" y="191980"/>
                </a:lnTo>
                <a:lnTo>
                  <a:pt x="2157097" y="239271"/>
                </a:lnTo>
                <a:lnTo>
                  <a:pt x="2151409" y="286260"/>
                </a:lnTo>
                <a:lnTo>
                  <a:pt x="2144722" y="332934"/>
                </a:lnTo>
                <a:lnTo>
                  <a:pt x="2137048" y="379283"/>
                </a:lnTo>
                <a:lnTo>
                  <a:pt x="2128397" y="425295"/>
                </a:lnTo>
                <a:lnTo>
                  <a:pt x="2118781" y="470960"/>
                </a:lnTo>
                <a:lnTo>
                  <a:pt x="2108210" y="516267"/>
                </a:lnTo>
                <a:lnTo>
                  <a:pt x="2096696" y="561205"/>
                </a:lnTo>
                <a:lnTo>
                  <a:pt x="2084250" y="605762"/>
                </a:lnTo>
                <a:lnTo>
                  <a:pt x="2070883" y="649927"/>
                </a:lnTo>
                <a:lnTo>
                  <a:pt x="2056605" y="693690"/>
                </a:lnTo>
                <a:lnTo>
                  <a:pt x="2041428" y="737040"/>
                </a:lnTo>
                <a:lnTo>
                  <a:pt x="2025363" y="779965"/>
                </a:lnTo>
                <a:lnTo>
                  <a:pt x="2008421" y="822455"/>
                </a:lnTo>
                <a:lnTo>
                  <a:pt x="1990613" y="864499"/>
                </a:lnTo>
                <a:lnTo>
                  <a:pt x="1971949" y="906085"/>
                </a:lnTo>
                <a:lnTo>
                  <a:pt x="1952442" y="947202"/>
                </a:lnTo>
                <a:lnTo>
                  <a:pt x="1932101" y="987840"/>
                </a:lnTo>
                <a:lnTo>
                  <a:pt x="1910938" y="1027987"/>
                </a:lnTo>
                <a:lnTo>
                  <a:pt x="1888965" y="1067633"/>
                </a:lnTo>
                <a:lnTo>
                  <a:pt x="1866191" y="1106767"/>
                </a:lnTo>
                <a:lnTo>
                  <a:pt x="1842628" y="1145377"/>
                </a:lnTo>
                <a:lnTo>
                  <a:pt x="1818288" y="1183452"/>
                </a:lnTo>
                <a:lnTo>
                  <a:pt x="1793181" y="1220982"/>
                </a:lnTo>
                <a:lnTo>
                  <a:pt x="1767317" y="1257955"/>
                </a:lnTo>
                <a:lnTo>
                  <a:pt x="1740709" y="1294360"/>
                </a:lnTo>
                <a:lnTo>
                  <a:pt x="1713368" y="1330187"/>
                </a:lnTo>
                <a:lnTo>
                  <a:pt x="1685303" y="1365425"/>
                </a:lnTo>
                <a:lnTo>
                  <a:pt x="1656527" y="1400061"/>
                </a:lnTo>
                <a:lnTo>
                  <a:pt x="1627050" y="1434086"/>
                </a:lnTo>
                <a:lnTo>
                  <a:pt x="1596883" y="1467489"/>
                </a:lnTo>
                <a:lnTo>
                  <a:pt x="1566038" y="1500257"/>
                </a:lnTo>
                <a:lnTo>
                  <a:pt x="1534525" y="1532382"/>
                </a:lnTo>
                <a:lnTo>
                  <a:pt x="1502355" y="1563850"/>
                </a:lnTo>
                <a:lnTo>
                  <a:pt x="1469540" y="1594652"/>
                </a:lnTo>
                <a:lnTo>
                  <a:pt x="1436090" y="1624776"/>
                </a:lnTo>
                <a:lnTo>
                  <a:pt x="1402017" y="1654211"/>
                </a:lnTo>
                <a:lnTo>
                  <a:pt x="1367331" y="1682946"/>
                </a:lnTo>
                <a:lnTo>
                  <a:pt x="1332044" y="1710971"/>
                </a:lnTo>
                <a:lnTo>
                  <a:pt x="1296167" y="1738274"/>
                </a:lnTo>
                <a:lnTo>
                  <a:pt x="1259710" y="1764844"/>
                </a:lnTo>
                <a:lnTo>
                  <a:pt x="1222685" y="1790671"/>
                </a:lnTo>
                <a:lnTo>
                  <a:pt x="1185102" y="1815742"/>
                </a:lnTo>
                <a:lnTo>
                  <a:pt x="1146973" y="1840048"/>
                </a:lnTo>
                <a:lnTo>
                  <a:pt x="1108309" y="1863577"/>
                </a:lnTo>
                <a:lnTo>
                  <a:pt x="1069121" y="1886318"/>
                </a:lnTo>
                <a:lnTo>
                  <a:pt x="1029419" y="1908261"/>
                </a:lnTo>
                <a:lnTo>
                  <a:pt x="989215" y="1929393"/>
                </a:lnTo>
                <a:lnTo>
                  <a:pt x="948520" y="1949705"/>
                </a:lnTo>
                <a:lnTo>
                  <a:pt x="907345" y="1969185"/>
                </a:lnTo>
                <a:lnTo>
                  <a:pt x="865701" y="1987822"/>
                </a:lnTo>
                <a:lnTo>
                  <a:pt x="823599" y="2005605"/>
                </a:lnTo>
                <a:lnTo>
                  <a:pt x="781049" y="2022523"/>
                </a:lnTo>
                <a:lnTo>
                  <a:pt x="738064" y="2038565"/>
                </a:lnTo>
                <a:lnTo>
                  <a:pt x="694654" y="2053720"/>
                </a:lnTo>
                <a:lnTo>
                  <a:pt x="650829" y="2067977"/>
                </a:lnTo>
                <a:lnTo>
                  <a:pt x="606602" y="2081325"/>
                </a:lnTo>
                <a:lnTo>
                  <a:pt x="561983" y="2093754"/>
                </a:lnTo>
                <a:lnTo>
                  <a:pt x="516983" y="2105251"/>
                </a:lnTo>
                <a:lnTo>
                  <a:pt x="471613" y="2115806"/>
                </a:lnTo>
                <a:lnTo>
                  <a:pt x="425884" y="2125409"/>
                </a:lnTo>
                <a:lnTo>
                  <a:pt x="379808" y="2134047"/>
                </a:lnTo>
                <a:lnTo>
                  <a:pt x="333395" y="2141710"/>
                </a:lnTo>
                <a:lnTo>
                  <a:pt x="286656" y="2148388"/>
                </a:lnTo>
                <a:lnTo>
                  <a:pt x="239602" y="2154068"/>
                </a:lnTo>
                <a:lnTo>
                  <a:pt x="192245" y="2158740"/>
                </a:lnTo>
                <a:lnTo>
                  <a:pt x="144595" y="2162393"/>
                </a:lnTo>
                <a:lnTo>
                  <a:pt x="96663" y="2165016"/>
                </a:lnTo>
                <a:lnTo>
                  <a:pt x="48461" y="2166598"/>
                </a:lnTo>
                <a:lnTo>
                  <a:pt x="0" y="2167128"/>
                </a:lnTo>
                <a:lnTo>
                  <a:pt x="0" y="0"/>
                </a:lnTo>
                <a:lnTo>
                  <a:pt x="2170176" y="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877055" y="3782567"/>
            <a:ext cx="2170430" cy="2167255"/>
          </a:xfrm>
          <a:custGeom>
            <a:avLst/>
            <a:gdLst/>
            <a:ahLst/>
            <a:cxnLst/>
            <a:rect l="l" t="t" r="r" b="b"/>
            <a:pathLst>
              <a:path w="2170429" h="2167254">
                <a:moveTo>
                  <a:pt x="2170176" y="0"/>
                </a:moveTo>
                <a:lnTo>
                  <a:pt x="0" y="0"/>
                </a:lnTo>
                <a:lnTo>
                  <a:pt x="530" y="48394"/>
                </a:lnTo>
                <a:lnTo>
                  <a:pt x="2114" y="96530"/>
                </a:lnTo>
                <a:lnTo>
                  <a:pt x="4741" y="144395"/>
                </a:lnTo>
                <a:lnTo>
                  <a:pt x="8399" y="191980"/>
                </a:lnTo>
                <a:lnTo>
                  <a:pt x="13078" y="239271"/>
                </a:lnTo>
                <a:lnTo>
                  <a:pt x="18766" y="286260"/>
                </a:lnTo>
                <a:lnTo>
                  <a:pt x="25453" y="332934"/>
                </a:lnTo>
                <a:lnTo>
                  <a:pt x="33127" y="379283"/>
                </a:lnTo>
                <a:lnTo>
                  <a:pt x="41778" y="425295"/>
                </a:lnTo>
                <a:lnTo>
                  <a:pt x="51394" y="470960"/>
                </a:lnTo>
                <a:lnTo>
                  <a:pt x="61965" y="516267"/>
                </a:lnTo>
                <a:lnTo>
                  <a:pt x="73479" y="561205"/>
                </a:lnTo>
                <a:lnTo>
                  <a:pt x="85925" y="605762"/>
                </a:lnTo>
                <a:lnTo>
                  <a:pt x="99292" y="649927"/>
                </a:lnTo>
                <a:lnTo>
                  <a:pt x="113570" y="693690"/>
                </a:lnTo>
                <a:lnTo>
                  <a:pt x="128747" y="737040"/>
                </a:lnTo>
                <a:lnTo>
                  <a:pt x="144812" y="779965"/>
                </a:lnTo>
                <a:lnTo>
                  <a:pt x="161754" y="822455"/>
                </a:lnTo>
                <a:lnTo>
                  <a:pt x="179562" y="864499"/>
                </a:lnTo>
                <a:lnTo>
                  <a:pt x="198226" y="906085"/>
                </a:lnTo>
                <a:lnTo>
                  <a:pt x="217733" y="947202"/>
                </a:lnTo>
                <a:lnTo>
                  <a:pt x="238074" y="987840"/>
                </a:lnTo>
                <a:lnTo>
                  <a:pt x="259237" y="1027987"/>
                </a:lnTo>
                <a:lnTo>
                  <a:pt x="281210" y="1067633"/>
                </a:lnTo>
                <a:lnTo>
                  <a:pt x="303984" y="1106767"/>
                </a:lnTo>
                <a:lnTo>
                  <a:pt x="327547" y="1145377"/>
                </a:lnTo>
                <a:lnTo>
                  <a:pt x="351887" y="1183452"/>
                </a:lnTo>
                <a:lnTo>
                  <a:pt x="376994" y="1220982"/>
                </a:lnTo>
                <a:lnTo>
                  <a:pt x="402858" y="1257955"/>
                </a:lnTo>
                <a:lnTo>
                  <a:pt x="429466" y="1294360"/>
                </a:lnTo>
                <a:lnTo>
                  <a:pt x="456807" y="1330187"/>
                </a:lnTo>
                <a:lnTo>
                  <a:pt x="484872" y="1365425"/>
                </a:lnTo>
                <a:lnTo>
                  <a:pt x="513648" y="1400061"/>
                </a:lnTo>
                <a:lnTo>
                  <a:pt x="543125" y="1434086"/>
                </a:lnTo>
                <a:lnTo>
                  <a:pt x="573292" y="1467489"/>
                </a:lnTo>
                <a:lnTo>
                  <a:pt x="604137" y="1500257"/>
                </a:lnTo>
                <a:lnTo>
                  <a:pt x="635650" y="1532381"/>
                </a:lnTo>
                <a:lnTo>
                  <a:pt x="667820" y="1563850"/>
                </a:lnTo>
                <a:lnTo>
                  <a:pt x="700635" y="1594652"/>
                </a:lnTo>
                <a:lnTo>
                  <a:pt x="734085" y="1624776"/>
                </a:lnTo>
                <a:lnTo>
                  <a:pt x="768158" y="1654211"/>
                </a:lnTo>
                <a:lnTo>
                  <a:pt x="802844" y="1682946"/>
                </a:lnTo>
                <a:lnTo>
                  <a:pt x="838131" y="1710971"/>
                </a:lnTo>
                <a:lnTo>
                  <a:pt x="874008" y="1738274"/>
                </a:lnTo>
                <a:lnTo>
                  <a:pt x="910465" y="1764844"/>
                </a:lnTo>
                <a:lnTo>
                  <a:pt x="947490" y="1790671"/>
                </a:lnTo>
                <a:lnTo>
                  <a:pt x="985073" y="1815742"/>
                </a:lnTo>
                <a:lnTo>
                  <a:pt x="1023202" y="1840048"/>
                </a:lnTo>
                <a:lnTo>
                  <a:pt x="1061866" y="1863577"/>
                </a:lnTo>
                <a:lnTo>
                  <a:pt x="1101054" y="1886318"/>
                </a:lnTo>
                <a:lnTo>
                  <a:pt x="1140756" y="1908261"/>
                </a:lnTo>
                <a:lnTo>
                  <a:pt x="1180960" y="1929393"/>
                </a:lnTo>
                <a:lnTo>
                  <a:pt x="1221655" y="1949705"/>
                </a:lnTo>
                <a:lnTo>
                  <a:pt x="1262830" y="1969185"/>
                </a:lnTo>
                <a:lnTo>
                  <a:pt x="1304474" y="1987822"/>
                </a:lnTo>
                <a:lnTo>
                  <a:pt x="1346576" y="2005605"/>
                </a:lnTo>
                <a:lnTo>
                  <a:pt x="1389126" y="2022523"/>
                </a:lnTo>
                <a:lnTo>
                  <a:pt x="1432111" y="2038565"/>
                </a:lnTo>
                <a:lnTo>
                  <a:pt x="1475521" y="2053720"/>
                </a:lnTo>
                <a:lnTo>
                  <a:pt x="1519346" y="2067977"/>
                </a:lnTo>
                <a:lnTo>
                  <a:pt x="1563573" y="2081325"/>
                </a:lnTo>
                <a:lnTo>
                  <a:pt x="1608192" y="2093754"/>
                </a:lnTo>
                <a:lnTo>
                  <a:pt x="1653192" y="2105251"/>
                </a:lnTo>
                <a:lnTo>
                  <a:pt x="1698562" y="2115806"/>
                </a:lnTo>
                <a:lnTo>
                  <a:pt x="1744291" y="2125409"/>
                </a:lnTo>
                <a:lnTo>
                  <a:pt x="1790367" y="2134047"/>
                </a:lnTo>
                <a:lnTo>
                  <a:pt x="1836780" y="2141710"/>
                </a:lnTo>
                <a:lnTo>
                  <a:pt x="1883519" y="2148388"/>
                </a:lnTo>
                <a:lnTo>
                  <a:pt x="1930573" y="2154068"/>
                </a:lnTo>
                <a:lnTo>
                  <a:pt x="1977930" y="2158740"/>
                </a:lnTo>
                <a:lnTo>
                  <a:pt x="2025580" y="2162393"/>
                </a:lnTo>
                <a:lnTo>
                  <a:pt x="2073512" y="2165016"/>
                </a:lnTo>
                <a:lnTo>
                  <a:pt x="2121714" y="2166598"/>
                </a:lnTo>
                <a:lnTo>
                  <a:pt x="2170176" y="2167128"/>
                </a:lnTo>
                <a:lnTo>
                  <a:pt x="2170176" y="0"/>
                </a:lnTo>
                <a:close/>
              </a:path>
            </a:pathLst>
          </a:custGeom>
          <a:solidFill>
            <a:srgbClr val="1E73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3877055" y="3782567"/>
            <a:ext cx="2170430" cy="2167255"/>
          </a:xfrm>
          <a:custGeom>
            <a:avLst/>
            <a:gdLst/>
            <a:ahLst/>
            <a:cxnLst/>
            <a:rect l="l" t="t" r="r" b="b"/>
            <a:pathLst>
              <a:path w="2170429" h="2167254">
                <a:moveTo>
                  <a:pt x="2170176" y="2167128"/>
                </a:moveTo>
                <a:lnTo>
                  <a:pt x="2121714" y="2166598"/>
                </a:lnTo>
                <a:lnTo>
                  <a:pt x="2073512" y="2165016"/>
                </a:lnTo>
                <a:lnTo>
                  <a:pt x="2025580" y="2162393"/>
                </a:lnTo>
                <a:lnTo>
                  <a:pt x="1977930" y="2158740"/>
                </a:lnTo>
                <a:lnTo>
                  <a:pt x="1930573" y="2154068"/>
                </a:lnTo>
                <a:lnTo>
                  <a:pt x="1883519" y="2148388"/>
                </a:lnTo>
                <a:lnTo>
                  <a:pt x="1836780" y="2141710"/>
                </a:lnTo>
                <a:lnTo>
                  <a:pt x="1790367" y="2134047"/>
                </a:lnTo>
                <a:lnTo>
                  <a:pt x="1744291" y="2125409"/>
                </a:lnTo>
                <a:lnTo>
                  <a:pt x="1698562" y="2115806"/>
                </a:lnTo>
                <a:lnTo>
                  <a:pt x="1653192" y="2105251"/>
                </a:lnTo>
                <a:lnTo>
                  <a:pt x="1608192" y="2093754"/>
                </a:lnTo>
                <a:lnTo>
                  <a:pt x="1563573" y="2081325"/>
                </a:lnTo>
                <a:lnTo>
                  <a:pt x="1519346" y="2067977"/>
                </a:lnTo>
                <a:lnTo>
                  <a:pt x="1475521" y="2053720"/>
                </a:lnTo>
                <a:lnTo>
                  <a:pt x="1432111" y="2038565"/>
                </a:lnTo>
                <a:lnTo>
                  <a:pt x="1389126" y="2022523"/>
                </a:lnTo>
                <a:lnTo>
                  <a:pt x="1346576" y="2005605"/>
                </a:lnTo>
                <a:lnTo>
                  <a:pt x="1304474" y="1987822"/>
                </a:lnTo>
                <a:lnTo>
                  <a:pt x="1262830" y="1969185"/>
                </a:lnTo>
                <a:lnTo>
                  <a:pt x="1221655" y="1949705"/>
                </a:lnTo>
                <a:lnTo>
                  <a:pt x="1180960" y="1929393"/>
                </a:lnTo>
                <a:lnTo>
                  <a:pt x="1140756" y="1908261"/>
                </a:lnTo>
                <a:lnTo>
                  <a:pt x="1101054" y="1886318"/>
                </a:lnTo>
                <a:lnTo>
                  <a:pt x="1061866" y="1863577"/>
                </a:lnTo>
                <a:lnTo>
                  <a:pt x="1023202" y="1840048"/>
                </a:lnTo>
                <a:lnTo>
                  <a:pt x="985073" y="1815742"/>
                </a:lnTo>
                <a:lnTo>
                  <a:pt x="947490" y="1790671"/>
                </a:lnTo>
                <a:lnTo>
                  <a:pt x="910465" y="1764844"/>
                </a:lnTo>
                <a:lnTo>
                  <a:pt x="874008" y="1738274"/>
                </a:lnTo>
                <a:lnTo>
                  <a:pt x="838131" y="1710971"/>
                </a:lnTo>
                <a:lnTo>
                  <a:pt x="802844" y="1682946"/>
                </a:lnTo>
                <a:lnTo>
                  <a:pt x="768158" y="1654211"/>
                </a:lnTo>
                <a:lnTo>
                  <a:pt x="734085" y="1624776"/>
                </a:lnTo>
                <a:lnTo>
                  <a:pt x="700635" y="1594652"/>
                </a:lnTo>
                <a:lnTo>
                  <a:pt x="667820" y="1563850"/>
                </a:lnTo>
                <a:lnTo>
                  <a:pt x="635650" y="1532381"/>
                </a:lnTo>
                <a:lnTo>
                  <a:pt x="604137" y="1500257"/>
                </a:lnTo>
                <a:lnTo>
                  <a:pt x="573292" y="1467489"/>
                </a:lnTo>
                <a:lnTo>
                  <a:pt x="543125" y="1434086"/>
                </a:lnTo>
                <a:lnTo>
                  <a:pt x="513648" y="1400061"/>
                </a:lnTo>
                <a:lnTo>
                  <a:pt x="484872" y="1365425"/>
                </a:lnTo>
                <a:lnTo>
                  <a:pt x="456807" y="1330187"/>
                </a:lnTo>
                <a:lnTo>
                  <a:pt x="429466" y="1294360"/>
                </a:lnTo>
                <a:lnTo>
                  <a:pt x="402858" y="1257955"/>
                </a:lnTo>
                <a:lnTo>
                  <a:pt x="376994" y="1220982"/>
                </a:lnTo>
                <a:lnTo>
                  <a:pt x="351887" y="1183452"/>
                </a:lnTo>
                <a:lnTo>
                  <a:pt x="327547" y="1145377"/>
                </a:lnTo>
                <a:lnTo>
                  <a:pt x="303984" y="1106767"/>
                </a:lnTo>
                <a:lnTo>
                  <a:pt x="281210" y="1067633"/>
                </a:lnTo>
                <a:lnTo>
                  <a:pt x="259237" y="1027987"/>
                </a:lnTo>
                <a:lnTo>
                  <a:pt x="238074" y="987840"/>
                </a:lnTo>
                <a:lnTo>
                  <a:pt x="217733" y="947202"/>
                </a:lnTo>
                <a:lnTo>
                  <a:pt x="198226" y="906085"/>
                </a:lnTo>
                <a:lnTo>
                  <a:pt x="179562" y="864499"/>
                </a:lnTo>
                <a:lnTo>
                  <a:pt x="161754" y="822455"/>
                </a:lnTo>
                <a:lnTo>
                  <a:pt x="144812" y="779965"/>
                </a:lnTo>
                <a:lnTo>
                  <a:pt x="128747" y="737040"/>
                </a:lnTo>
                <a:lnTo>
                  <a:pt x="113570" y="693690"/>
                </a:lnTo>
                <a:lnTo>
                  <a:pt x="99292" y="649927"/>
                </a:lnTo>
                <a:lnTo>
                  <a:pt x="85925" y="605762"/>
                </a:lnTo>
                <a:lnTo>
                  <a:pt x="73479" y="561205"/>
                </a:lnTo>
                <a:lnTo>
                  <a:pt x="61965" y="516267"/>
                </a:lnTo>
                <a:lnTo>
                  <a:pt x="51394" y="470960"/>
                </a:lnTo>
                <a:lnTo>
                  <a:pt x="41778" y="425295"/>
                </a:lnTo>
                <a:lnTo>
                  <a:pt x="33127" y="379283"/>
                </a:lnTo>
                <a:lnTo>
                  <a:pt x="25453" y="332934"/>
                </a:lnTo>
                <a:lnTo>
                  <a:pt x="18766" y="286260"/>
                </a:lnTo>
                <a:lnTo>
                  <a:pt x="13078" y="239271"/>
                </a:lnTo>
                <a:lnTo>
                  <a:pt x="8399" y="191980"/>
                </a:lnTo>
                <a:lnTo>
                  <a:pt x="4741" y="144395"/>
                </a:lnTo>
                <a:lnTo>
                  <a:pt x="2114" y="96530"/>
                </a:lnTo>
                <a:lnTo>
                  <a:pt x="530" y="48394"/>
                </a:lnTo>
                <a:lnTo>
                  <a:pt x="0" y="0"/>
                </a:lnTo>
                <a:lnTo>
                  <a:pt x="2170176" y="0"/>
                </a:lnTo>
                <a:lnTo>
                  <a:pt x="2170176" y="2167128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5761736" y="3323209"/>
            <a:ext cx="687070" cy="284480"/>
          </a:xfrm>
          <a:custGeom>
            <a:avLst/>
            <a:gdLst/>
            <a:ahLst/>
            <a:cxnLst/>
            <a:rect l="l" t="t" r="r" b="b"/>
            <a:pathLst>
              <a:path w="687070" h="284479">
                <a:moveTo>
                  <a:pt x="334263" y="0"/>
                </a:moveTo>
                <a:lnTo>
                  <a:pt x="284857" y="3081"/>
                </a:lnTo>
                <a:lnTo>
                  <a:pt x="237706" y="12033"/>
                </a:lnTo>
                <a:lnTo>
                  <a:pt x="193325" y="26414"/>
                </a:lnTo>
                <a:lnTo>
                  <a:pt x="152232" y="45784"/>
                </a:lnTo>
                <a:lnTo>
                  <a:pt x="114942" y="69704"/>
                </a:lnTo>
                <a:lnTo>
                  <a:pt x="81972" y="97732"/>
                </a:lnTo>
                <a:lnTo>
                  <a:pt x="53839" y="129429"/>
                </a:lnTo>
                <a:lnTo>
                  <a:pt x="31059" y="164355"/>
                </a:lnTo>
                <a:lnTo>
                  <a:pt x="14148" y="202068"/>
                </a:lnTo>
                <a:lnTo>
                  <a:pt x="3623" y="242130"/>
                </a:lnTo>
                <a:lnTo>
                  <a:pt x="0" y="284098"/>
                </a:lnTo>
                <a:lnTo>
                  <a:pt x="81025" y="284098"/>
                </a:lnTo>
                <a:lnTo>
                  <a:pt x="87176" y="239670"/>
                </a:lnTo>
                <a:lnTo>
                  <a:pt x="104934" y="198112"/>
                </a:lnTo>
                <a:lnTo>
                  <a:pt x="133256" y="160773"/>
                </a:lnTo>
                <a:lnTo>
                  <a:pt x="171100" y="129000"/>
                </a:lnTo>
                <a:lnTo>
                  <a:pt x="217424" y="104139"/>
                </a:lnTo>
                <a:lnTo>
                  <a:pt x="265076" y="88931"/>
                </a:lnTo>
                <a:lnTo>
                  <a:pt x="314057" y="81843"/>
                </a:lnTo>
                <a:lnTo>
                  <a:pt x="362993" y="82530"/>
                </a:lnTo>
                <a:lnTo>
                  <a:pt x="410511" y="90646"/>
                </a:lnTo>
                <a:lnTo>
                  <a:pt x="455237" y="105846"/>
                </a:lnTo>
                <a:lnTo>
                  <a:pt x="495798" y="127785"/>
                </a:lnTo>
                <a:lnTo>
                  <a:pt x="530819" y="156118"/>
                </a:lnTo>
                <a:lnTo>
                  <a:pt x="558926" y="190500"/>
                </a:lnTo>
                <a:lnTo>
                  <a:pt x="524255" y="190500"/>
                </a:lnTo>
                <a:lnTo>
                  <a:pt x="628014" y="284098"/>
                </a:lnTo>
                <a:lnTo>
                  <a:pt x="686562" y="190500"/>
                </a:lnTo>
                <a:lnTo>
                  <a:pt x="649986" y="190500"/>
                </a:lnTo>
                <a:lnTo>
                  <a:pt x="628799" y="149570"/>
                </a:lnTo>
                <a:lnTo>
                  <a:pt x="600886" y="112621"/>
                </a:lnTo>
                <a:lnTo>
                  <a:pt x="567000" y="80106"/>
                </a:lnTo>
                <a:lnTo>
                  <a:pt x="527891" y="52482"/>
                </a:lnTo>
                <a:lnTo>
                  <a:pt x="484311" y="30204"/>
                </a:lnTo>
                <a:lnTo>
                  <a:pt x="437012" y="13727"/>
                </a:lnTo>
                <a:lnTo>
                  <a:pt x="386746" y="3507"/>
                </a:lnTo>
                <a:lnTo>
                  <a:pt x="334263" y="0"/>
                </a:lnTo>
                <a:close/>
              </a:path>
            </a:pathLst>
          </a:custGeom>
          <a:solidFill>
            <a:srgbClr val="F9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5761736" y="3323209"/>
            <a:ext cx="687070" cy="284480"/>
          </a:xfrm>
          <a:custGeom>
            <a:avLst/>
            <a:gdLst/>
            <a:ahLst/>
            <a:cxnLst/>
            <a:rect l="l" t="t" r="r" b="b"/>
            <a:pathLst>
              <a:path w="687070" h="284479">
                <a:moveTo>
                  <a:pt x="0" y="284098"/>
                </a:moveTo>
                <a:lnTo>
                  <a:pt x="3623" y="242130"/>
                </a:lnTo>
                <a:lnTo>
                  <a:pt x="14148" y="202068"/>
                </a:lnTo>
                <a:lnTo>
                  <a:pt x="31059" y="164355"/>
                </a:lnTo>
                <a:lnTo>
                  <a:pt x="53839" y="129429"/>
                </a:lnTo>
                <a:lnTo>
                  <a:pt x="81972" y="97732"/>
                </a:lnTo>
                <a:lnTo>
                  <a:pt x="114942" y="69704"/>
                </a:lnTo>
                <a:lnTo>
                  <a:pt x="152232" y="45784"/>
                </a:lnTo>
                <a:lnTo>
                  <a:pt x="193325" y="26414"/>
                </a:lnTo>
                <a:lnTo>
                  <a:pt x="237706" y="12033"/>
                </a:lnTo>
                <a:lnTo>
                  <a:pt x="284857" y="3081"/>
                </a:lnTo>
                <a:lnTo>
                  <a:pt x="334263" y="0"/>
                </a:lnTo>
                <a:lnTo>
                  <a:pt x="386746" y="3507"/>
                </a:lnTo>
                <a:lnTo>
                  <a:pt x="437012" y="13727"/>
                </a:lnTo>
                <a:lnTo>
                  <a:pt x="484311" y="30204"/>
                </a:lnTo>
                <a:lnTo>
                  <a:pt x="527891" y="52482"/>
                </a:lnTo>
                <a:lnTo>
                  <a:pt x="567000" y="80106"/>
                </a:lnTo>
                <a:lnTo>
                  <a:pt x="600886" y="112621"/>
                </a:lnTo>
                <a:lnTo>
                  <a:pt x="628799" y="149570"/>
                </a:lnTo>
                <a:lnTo>
                  <a:pt x="649986" y="190500"/>
                </a:lnTo>
                <a:lnTo>
                  <a:pt x="686562" y="190500"/>
                </a:lnTo>
                <a:lnTo>
                  <a:pt x="628014" y="284098"/>
                </a:lnTo>
                <a:lnTo>
                  <a:pt x="524255" y="190500"/>
                </a:lnTo>
                <a:lnTo>
                  <a:pt x="558926" y="190500"/>
                </a:lnTo>
                <a:lnTo>
                  <a:pt x="530819" y="156118"/>
                </a:lnTo>
                <a:lnTo>
                  <a:pt x="495798" y="127785"/>
                </a:lnTo>
                <a:lnTo>
                  <a:pt x="455237" y="105846"/>
                </a:lnTo>
                <a:lnTo>
                  <a:pt x="410511" y="90646"/>
                </a:lnTo>
                <a:lnTo>
                  <a:pt x="362993" y="82530"/>
                </a:lnTo>
                <a:lnTo>
                  <a:pt x="314057" y="81843"/>
                </a:lnTo>
                <a:lnTo>
                  <a:pt x="265076" y="88931"/>
                </a:lnTo>
                <a:lnTo>
                  <a:pt x="217424" y="104139"/>
                </a:lnTo>
                <a:lnTo>
                  <a:pt x="171100" y="129000"/>
                </a:lnTo>
                <a:lnTo>
                  <a:pt x="133256" y="160773"/>
                </a:lnTo>
                <a:lnTo>
                  <a:pt x="104934" y="198112"/>
                </a:lnTo>
                <a:lnTo>
                  <a:pt x="87176" y="239670"/>
                </a:lnTo>
                <a:lnTo>
                  <a:pt x="81025" y="284098"/>
                </a:lnTo>
                <a:lnTo>
                  <a:pt x="0" y="284098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5743701" y="3857243"/>
            <a:ext cx="687070" cy="284480"/>
          </a:xfrm>
          <a:custGeom>
            <a:avLst/>
            <a:gdLst/>
            <a:ahLst/>
            <a:cxnLst/>
            <a:rect l="l" t="t" r="r" b="b"/>
            <a:pathLst>
              <a:path w="687070" h="284479">
                <a:moveTo>
                  <a:pt x="686562" y="0"/>
                </a:moveTo>
                <a:lnTo>
                  <a:pt x="605536" y="0"/>
                </a:lnTo>
                <a:lnTo>
                  <a:pt x="599385" y="44428"/>
                </a:lnTo>
                <a:lnTo>
                  <a:pt x="581627" y="85986"/>
                </a:lnTo>
                <a:lnTo>
                  <a:pt x="553305" y="123325"/>
                </a:lnTo>
                <a:lnTo>
                  <a:pt x="515461" y="155098"/>
                </a:lnTo>
                <a:lnTo>
                  <a:pt x="469138" y="179958"/>
                </a:lnTo>
                <a:lnTo>
                  <a:pt x="421485" y="195167"/>
                </a:lnTo>
                <a:lnTo>
                  <a:pt x="372504" y="202255"/>
                </a:lnTo>
                <a:lnTo>
                  <a:pt x="323568" y="201568"/>
                </a:lnTo>
                <a:lnTo>
                  <a:pt x="276050" y="193452"/>
                </a:lnTo>
                <a:lnTo>
                  <a:pt x="231324" y="178252"/>
                </a:lnTo>
                <a:lnTo>
                  <a:pt x="190763" y="156313"/>
                </a:lnTo>
                <a:lnTo>
                  <a:pt x="155742" y="127980"/>
                </a:lnTo>
                <a:lnTo>
                  <a:pt x="127635" y="93598"/>
                </a:lnTo>
                <a:lnTo>
                  <a:pt x="162306" y="93598"/>
                </a:lnTo>
                <a:lnTo>
                  <a:pt x="58547" y="0"/>
                </a:lnTo>
                <a:lnTo>
                  <a:pt x="0" y="93598"/>
                </a:lnTo>
                <a:lnTo>
                  <a:pt x="36575" y="93598"/>
                </a:lnTo>
                <a:lnTo>
                  <a:pt x="57762" y="134522"/>
                </a:lnTo>
                <a:lnTo>
                  <a:pt x="85675" y="171457"/>
                </a:lnTo>
                <a:lnTo>
                  <a:pt x="119561" y="203952"/>
                </a:lnTo>
                <a:lnTo>
                  <a:pt x="158670" y="231552"/>
                </a:lnTo>
                <a:lnTo>
                  <a:pt x="202250" y="253807"/>
                </a:lnTo>
                <a:lnTo>
                  <a:pt x="249549" y="270263"/>
                </a:lnTo>
                <a:lnTo>
                  <a:pt x="299815" y="280469"/>
                </a:lnTo>
                <a:lnTo>
                  <a:pt x="352298" y="283971"/>
                </a:lnTo>
                <a:lnTo>
                  <a:pt x="401704" y="280893"/>
                </a:lnTo>
                <a:lnTo>
                  <a:pt x="448855" y="271949"/>
                </a:lnTo>
                <a:lnTo>
                  <a:pt x="493236" y="257580"/>
                </a:lnTo>
                <a:lnTo>
                  <a:pt x="534329" y="238225"/>
                </a:lnTo>
                <a:lnTo>
                  <a:pt x="571619" y="214322"/>
                </a:lnTo>
                <a:lnTo>
                  <a:pt x="604589" y="186311"/>
                </a:lnTo>
                <a:lnTo>
                  <a:pt x="632722" y="154630"/>
                </a:lnTo>
                <a:lnTo>
                  <a:pt x="655502" y="119720"/>
                </a:lnTo>
                <a:lnTo>
                  <a:pt x="672413" y="82019"/>
                </a:lnTo>
                <a:lnTo>
                  <a:pt x="682938" y="41965"/>
                </a:lnTo>
                <a:lnTo>
                  <a:pt x="686562" y="0"/>
                </a:lnTo>
                <a:close/>
              </a:path>
            </a:pathLst>
          </a:custGeom>
          <a:solidFill>
            <a:srgbClr val="F9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5743701" y="3857243"/>
            <a:ext cx="687070" cy="284480"/>
          </a:xfrm>
          <a:custGeom>
            <a:avLst/>
            <a:gdLst/>
            <a:ahLst/>
            <a:cxnLst/>
            <a:rect l="l" t="t" r="r" b="b"/>
            <a:pathLst>
              <a:path w="687070" h="284479">
                <a:moveTo>
                  <a:pt x="686562" y="0"/>
                </a:moveTo>
                <a:lnTo>
                  <a:pt x="682938" y="41965"/>
                </a:lnTo>
                <a:lnTo>
                  <a:pt x="672413" y="82019"/>
                </a:lnTo>
                <a:lnTo>
                  <a:pt x="655502" y="119720"/>
                </a:lnTo>
                <a:lnTo>
                  <a:pt x="632722" y="154630"/>
                </a:lnTo>
                <a:lnTo>
                  <a:pt x="604589" y="186311"/>
                </a:lnTo>
                <a:lnTo>
                  <a:pt x="571619" y="214322"/>
                </a:lnTo>
                <a:lnTo>
                  <a:pt x="534329" y="238225"/>
                </a:lnTo>
                <a:lnTo>
                  <a:pt x="493236" y="257580"/>
                </a:lnTo>
                <a:lnTo>
                  <a:pt x="448855" y="271949"/>
                </a:lnTo>
                <a:lnTo>
                  <a:pt x="401704" y="280893"/>
                </a:lnTo>
                <a:lnTo>
                  <a:pt x="352298" y="283971"/>
                </a:lnTo>
                <a:lnTo>
                  <a:pt x="299815" y="280469"/>
                </a:lnTo>
                <a:lnTo>
                  <a:pt x="249549" y="270263"/>
                </a:lnTo>
                <a:lnTo>
                  <a:pt x="202250" y="253807"/>
                </a:lnTo>
                <a:lnTo>
                  <a:pt x="158670" y="231552"/>
                </a:lnTo>
                <a:lnTo>
                  <a:pt x="119561" y="203952"/>
                </a:lnTo>
                <a:lnTo>
                  <a:pt x="85675" y="171457"/>
                </a:lnTo>
                <a:lnTo>
                  <a:pt x="57762" y="134522"/>
                </a:lnTo>
                <a:lnTo>
                  <a:pt x="36575" y="93598"/>
                </a:lnTo>
                <a:lnTo>
                  <a:pt x="0" y="93598"/>
                </a:lnTo>
                <a:lnTo>
                  <a:pt x="58547" y="0"/>
                </a:lnTo>
                <a:lnTo>
                  <a:pt x="162306" y="93598"/>
                </a:lnTo>
                <a:lnTo>
                  <a:pt x="127635" y="93598"/>
                </a:lnTo>
                <a:lnTo>
                  <a:pt x="155742" y="127980"/>
                </a:lnTo>
                <a:lnTo>
                  <a:pt x="190763" y="156313"/>
                </a:lnTo>
                <a:lnTo>
                  <a:pt x="231324" y="178252"/>
                </a:lnTo>
                <a:lnTo>
                  <a:pt x="276050" y="193452"/>
                </a:lnTo>
                <a:lnTo>
                  <a:pt x="323568" y="201568"/>
                </a:lnTo>
                <a:lnTo>
                  <a:pt x="372504" y="202255"/>
                </a:lnTo>
                <a:lnTo>
                  <a:pt x="421485" y="195167"/>
                </a:lnTo>
                <a:lnTo>
                  <a:pt x="469138" y="179958"/>
                </a:lnTo>
                <a:lnTo>
                  <a:pt x="515461" y="155098"/>
                </a:lnTo>
                <a:lnTo>
                  <a:pt x="553305" y="123325"/>
                </a:lnTo>
                <a:lnTo>
                  <a:pt x="581627" y="85986"/>
                </a:lnTo>
                <a:lnTo>
                  <a:pt x="599385" y="44428"/>
                </a:lnTo>
                <a:lnTo>
                  <a:pt x="605536" y="0"/>
                </a:lnTo>
                <a:lnTo>
                  <a:pt x="686562" y="0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38200" y="0"/>
            <a:ext cx="11353800" cy="6038215"/>
          </a:xfrm>
          <a:custGeom>
            <a:avLst/>
            <a:gdLst/>
            <a:ahLst/>
            <a:cxnLst/>
            <a:rect l="l" t="t" r="r" b="b"/>
            <a:pathLst>
              <a:path w="11353800" h="6038215">
                <a:moveTo>
                  <a:pt x="11353800" y="0"/>
                </a:moveTo>
                <a:lnTo>
                  <a:pt x="0" y="0"/>
                </a:lnTo>
                <a:lnTo>
                  <a:pt x="0" y="6038088"/>
                </a:lnTo>
                <a:lnTo>
                  <a:pt x="11353800" y="6038088"/>
                </a:lnTo>
                <a:lnTo>
                  <a:pt x="113538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8262"/>
            <a:ext cx="7455534" cy="422375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9744" y="987552"/>
            <a:ext cx="2575560" cy="5638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7398" y="140335"/>
            <a:ext cx="8836431" cy="887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98589" y="2165781"/>
            <a:ext cx="5242559" cy="3551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7244" y="6457258"/>
            <a:ext cx="487044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314190" y="6457258"/>
            <a:ext cx="3568700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17326" y="6457258"/>
            <a:ext cx="198754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4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ucumber.fsoft.com.vn/vi/cach-dao-nguoc-tinh-the-khi-khach-hang-doi-boi-thuong-hop-dong-do-tre-deadlinec-tinh-the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5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ucumber.fsoft.com.vn/vi/du-an-co-the-mat-49-thanh-cong-neu-pm-khong-khac-cot-ghi-tam-dieu-nay/" TargetMode="External"/><Relationship Id="rId5" Type="http://schemas.openxmlformats.org/officeDocument/2006/relationships/image" Target="../media/image49.jp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2657191"/>
            <a:ext cx="7429500" cy="4201160"/>
            <a:chOff x="0" y="2657191"/>
            <a:chExt cx="7429500" cy="42011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57191"/>
              <a:ext cx="7429428" cy="42008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657191"/>
              <a:ext cx="3642233" cy="4200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75" y="4786376"/>
              <a:ext cx="7413952" cy="207162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210290" y="6469958"/>
            <a:ext cx="54610" cy="1339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800" spc="-5" dirty="0">
                <a:solidFill>
                  <a:srgbClr val="888888"/>
                </a:solidFill>
                <a:latin typeface="Segoe UI"/>
                <a:cs typeface="Segoe UI"/>
              </a:rPr>
              <a:t>1</a:t>
            </a:r>
            <a:endParaRPr sz="80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66564" y="0"/>
            <a:ext cx="10525760" cy="6858000"/>
            <a:chOff x="1666564" y="0"/>
            <a:chExt cx="10525760" cy="685800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2448" y="0"/>
              <a:ext cx="5559552" cy="6858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564" y="2447544"/>
              <a:ext cx="10525435" cy="441045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17485" y="1995754"/>
            <a:ext cx="3545204" cy="1738296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55"/>
              </a:spcBef>
            </a:pPr>
            <a:r>
              <a:rPr sz="4000" b="0" spc="-10" dirty="0">
                <a:solidFill>
                  <a:srgbClr val="FFFFFF"/>
                </a:solidFill>
                <a:latin typeface="Segoe UI Light"/>
                <a:cs typeface="Segoe UI Light"/>
              </a:rPr>
              <a:t>PROJECT </a:t>
            </a:r>
            <a:r>
              <a:rPr sz="4000" b="1" spc="-35" dirty="0">
                <a:solidFill>
                  <a:srgbClr val="FFFFFF"/>
                </a:solidFill>
                <a:latin typeface="Segoe UI"/>
                <a:cs typeface="Segoe UI"/>
              </a:rPr>
              <a:t>STAKEHOLDER </a:t>
            </a:r>
            <a:r>
              <a:rPr sz="4000" b="0" spc="-10" dirty="0" smtClean="0">
                <a:solidFill>
                  <a:srgbClr val="FFFFFF"/>
                </a:solidFill>
                <a:latin typeface="Segoe UI Light"/>
                <a:cs typeface="Segoe UI Light"/>
              </a:rPr>
              <a:t>MANAGEMENT</a:t>
            </a:r>
            <a:endParaRPr sz="4000" dirty="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158990" cy="6858000"/>
            <a:chOff x="0" y="0"/>
            <a:chExt cx="715899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7999" cy="6857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72656" y="2645663"/>
              <a:ext cx="386715" cy="1885950"/>
            </a:xfrm>
            <a:custGeom>
              <a:avLst/>
              <a:gdLst/>
              <a:ahLst/>
              <a:cxnLst/>
              <a:rect l="l" t="t" r="r" b="b"/>
              <a:pathLst>
                <a:path w="386715" h="1885950">
                  <a:moveTo>
                    <a:pt x="217170" y="150241"/>
                  </a:moveTo>
                  <a:lnTo>
                    <a:pt x="213817" y="129794"/>
                  </a:lnTo>
                  <a:lnTo>
                    <a:pt x="204216" y="114642"/>
                  </a:lnTo>
                  <a:lnTo>
                    <a:pt x="188976" y="105219"/>
                  </a:lnTo>
                  <a:lnTo>
                    <a:pt x="168783" y="101981"/>
                  </a:lnTo>
                  <a:lnTo>
                    <a:pt x="148323" y="105219"/>
                  </a:lnTo>
                  <a:lnTo>
                    <a:pt x="133172" y="114642"/>
                  </a:lnTo>
                  <a:lnTo>
                    <a:pt x="123748" y="129794"/>
                  </a:lnTo>
                  <a:lnTo>
                    <a:pt x="120523" y="150241"/>
                  </a:lnTo>
                  <a:lnTo>
                    <a:pt x="123748" y="170700"/>
                  </a:lnTo>
                  <a:lnTo>
                    <a:pt x="133172" y="185851"/>
                  </a:lnTo>
                  <a:lnTo>
                    <a:pt x="148323" y="195275"/>
                  </a:lnTo>
                  <a:lnTo>
                    <a:pt x="168783" y="198501"/>
                  </a:lnTo>
                  <a:lnTo>
                    <a:pt x="188976" y="195275"/>
                  </a:lnTo>
                  <a:lnTo>
                    <a:pt x="204216" y="185851"/>
                  </a:lnTo>
                  <a:lnTo>
                    <a:pt x="213817" y="170700"/>
                  </a:lnTo>
                  <a:lnTo>
                    <a:pt x="217170" y="150241"/>
                  </a:lnTo>
                  <a:close/>
                </a:path>
                <a:path w="386715" h="1885950">
                  <a:moveTo>
                    <a:pt x="337693" y="83566"/>
                  </a:moveTo>
                  <a:lnTo>
                    <a:pt x="314642" y="50761"/>
                  </a:lnTo>
                  <a:lnTo>
                    <a:pt x="300863" y="47625"/>
                  </a:lnTo>
                  <a:lnTo>
                    <a:pt x="300863" y="89789"/>
                  </a:lnTo>
                  <a:lnTo>
                    <a:pt x="300863" y="101981"/>
                  </a:lnTo>
                  <a:lnTo>
                    <a:pt x="294767" y="108077"/>
                  </a:lnTo>
                  <a:lnTo>
                    <a:pt x="283210" y="108077"/>
                  </a:lnTo>
                  <a:lnTo>
                    <a:pt x="277114" y="101981"/>
                  </a:lnTo>
                  <a:lnTo>
                    <a:pt x="277114" y="89789"/>
                  </a:lnTo>
                  <a:lnTo>
                    <a:pt x="283210" y="83566"/>
                  </a:lnTo>
                  <a:lnTo>
                    <a:pt x="294767" y="83566"/>
                  </a:lnTo>
                  <a:lnTo>
                    <a:pt x="300863" y="89789"/>
                  </a:lnTo>
                  <a:lnTo>
                    <a:pt x="300863" y="47625"/>
                  </a:lnTo>
                  <a:lnTo>
                    <a:pt x="253238" y="47625"/>
                  </a:lnTo>
                  <a:lnTo>
                    <a:pt x="253238" y="150241"/>
                  </a:lnTo>
                  <a:lnTo>
                    <a:pt x="246837" y="183781"/>
                  </a:lnTo>
                  <a:lnTo>
                    <a:pt x="229146" y="210502"/>
                  </a:lnTo>
                  <a:lnTo>
                    <a:pt x="202387" y="228180"/>
                  </a:lnTo>
                  <a:lnTo>
                    <a:pt x="168783" y="234569"/>
                  </a:lnTo>
                  <a:lnTo>
                    <a:pt x="135128" y="228180"/>
                  </a:lnTo>
                  <a:lnTo>
                    <a:pt x="108140" y="210502"/>
                  </a:lnTo>
                  <a:lnTo>
                    <a:pt x="90195" y="183781"/>
                  </a:lnTo>
                  <a:lnTo>
                    <a:pt x="83693" y="150241"/>
                  </a:lnTo>
                  <a:lnTo>
                    <a:pt x="90195" y="116713"/>
                  </a:lnTo>
                  <a:lnTo>
                    <a:pt x="108140" y="89992"/>
                  </a:lnTo>
                  <a:lnTo>
                    <a:pt x="135128" y="72313"/>
                  </a:lnTo>
                  <a:lnTo>
                    <a:pt x="168783" y="65913"/>
                  </a:lnTo>
                  <a:lnTo>
                    <a:pt x="202387" y="72313"/>
                  </a:lnTo>
                  <a:lnTo>
                    <a:pt x="229146" y="89992"/>
                  </a:lnTo>
                  <a:lnTo>
                    <a:pt x="246837" y="116713"/>
                  </a:lnTo>
                  <a:lnTo>
                    <a:pt x="253238" y="150241"/>
                  </a:lnTo>
                  <a:lnTo>
                    <a:pt x="253238" y="47625"/>
                  </a:lnTo>
                  <a:lnTo>
                    <a:pt x="247142" y="41529"/>
                  </a:lnTo>
                  <a:lnTo>
                    <a:pt x="240919" y="5461"/>
                  </a:lnTo>
                  <a:lnTo>
                    <a:pt x="234823" y="5461"/>
                  </a:lnTo>
                  <a:lnTo>
                    <a:pt x="228727" y="0"/>
                  </a:lnTo>
                  <a:lnTo>
                    <a:pt x="108204" y="0"/>
                  </a:lnTo>
                  <a:lnTo>
                    <a:pt x="102108" y="5461"/>
                  </a:lnTo>
                  <a:lnTo>
                    <a:pt x="96647" y="5461"/>
                  </a:lnTo>
                  <a:lnTo>
                    <a:pt x="83693" y="41529"/>
                  </a:lnTo>
                  <a:lnTo>
                    <a:pt x="83693" y="47625"/>
                  </a:lnTo>
                  <a:lnTo>
                    <a:pt x="36068" y="47625"/>
                  </a:lnTo>
                  <a:lnTo>
                    <a:pt x="20091" y="50761"/>
                  </a:lnTo>
                  <a:lnTo>
                    <a:pt x="8839" y="58978"/>
                  </a:lnTo>
                  <a:lnTo>
                    <a:pt x="2184" y="70510"/>
                  </a:lnTo>
                  <a:lnTo>
                    <a:pt x="0" y="83566"/>
                  </a:lnTo>
                  <a:lnTo>
                    <a:pt x="0" y="234569"/>
                  </a:lnTo>
                  <a:lnTo>
                    <a:pt x="2184" y="247929"/>
                  </a:lnTo>
                  <a:lnTo>
                    <a:pt x="8839" y="259461"/>
                  </a:lnTo>
                  <a:lnTo>
                    <a:pt x="20091" y="267576"/>
                  </a:lnTo>
                  <a:lnTo>
                    <a:pt x="36068" y="270637"/>
                  </a:lnTo>
                  <a:lnTo>
                    <a:pt x="300863" y="270637"/>
                  </a:lnTo>
                  <a:lnTo>
                    <a:pt x="314642" y="267576"/>
                  </a:lnTo>
                  <a:lnTo>
                    <a:pt x="326415" y="259461"/>
                  </a:lnTo>
                  <a:lnTo>
                    <a:pt x="334606" y="247929"/>
                  </a:lnTo>
                  <a:lnTo>
                    <a:pt x="337693" y="234569"/>
                  </a:lnTo>
                  <a:lnTo>
                    <a:pt x="337693" y="108077"/>
                  </a:lnTo>
                  <a:lnTo>
                    <a:pt x="337693" y="83566"/>
                  </a:lnTo>
                  <a:close/>
                </a:path>
                <a:path w="386715" h="1885950">
                  <a:moveTo>
                    <a:pt x="386334" y="1621917"/>
                  </a:moveTo>
                  <a:lnTo>
                    <a:pt x="379222" y="1614805"/>
                  </a:lnTo>
                  <a:lnTo>
                    <a:pt x="372110" y="1614805"/>
                  </a:lnTo>
                  <a:lnTo>
                    <a:pt x="328955" y="1629397"/>
                  </a:lnTo>
                  <a:lnTo>
                    <a:pt x="294132" y="1635493"/>
                  </a:lnTo>
                  <a:lnTo>
                    <a:pt x="244398" y="1628292"/>
                  </a:lnTo>
                  <a:lnTo>
                    <a:pt x="212788" y="1605203"/>
                  </a:lnTo>
                  <a:lnTo>
                    <a:pt x="189179" y="1578254"/>
                  </a:lnTo>
                  <a:lnTo>
                    <a:pt x="177215" y="1567091"/>
                  </a:lnTo>
                  <a:lnTo>
                    <a:pt x="163449" y="1559471"/>
                  </a:lnTo>
                  <a:lnTo>
                    <a:pt x="146634" y="1556905"/>
                  </a:lnTo>
                  <a:lnTo>
                    <a:pt x="125476" y="1560880"/>
                  </a:lnTo>
                  <a:lnTo>
                    <a:pt x="98742" y="1572907"/>
                  </a:lnTo>
                  <a:lnTo>
                    <a:pt x="65151" y="1594485"/>
                  </a:lnTo>
                  <a:lnTo>
                    <a:pt x="30480" y="1608582"/>
                  </a:lnTo>
                  <a:lnTo>
                    <a:pt x="99695" y="1885950"/>
                  </a:lnTo>
                  <a:lnTo>
                    <a:pt x="141478" y="1885950"/>
                  </a:lnTo>
                  <a:lnTo>
                    <a:pt x="106807" y="1747266"/>
                  </a:lnTo>
                  <a:lnTo>
                    <a:pt x="133299" y="1728114"/>
                  </a:lnTo>
                  <a:lnTo>
                    <a:pt x="155384" y="1716722"/>
                  </a:lnTo>
                  <a:lnTo>
                    <a:pt x="173723" y="1711782"/>
                  </a:lnTo>
                  <a:lnTo>
                    <a:pt x="189001" y="1711934"/>
                  </a:lnTo>
                  <a:lnTo>
                    <a:pt x="201879" y="1715833"/>
                  </a:lnTo>
                  <a:lnTo>
                    <a:pt x="213055" y="1722145"/>
                  </a:lnTo>
                  <a:lnTo>
                    <a:pt x="232956" y="1736598"/>
                  </a:lnTo>
                  <a:lnTo>
                    <a:pt x="243039" y="1742071"/>
                  </a:lnTo>
                  <a:lnTo>
                    <a:pt x="254127" y="1744560"/>
                  </a:lnTo>
                  <a:lnTo>
                    <a:pt x="266865" y="1742744"/>
                  </a:lnTo>
                  <a:lnTo>
                    <a:pt x="281952" y="1735264"/>
                  </a:lnTo>
                  <a:lnTo>
                    <a:pt x="300050" y="1720799"/>
                  </a:lnTo>
                  <a:lnTo>
                    <a:pt x="321843" y="1697977"/>
                  </a:lnTo>
                  <a:lnTo>
                    <a:pt x="348005" y="1665465"/>
                  </a:lnTo>
                  <a:lnTo>
                    <a:pt x="379222" y="1621917"/>
                  </a:lnTo>
                  <a:lnTo>
                    <a:pt x="386334" y="16219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75615" y="250901"/>
            <a:ext cx="5069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SAMPLE:</a:t>
            </a:r>
            <a:r>
              <a:rPr sz="1800" b="1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STAKEHOLDER</a:t>
            </a:r>
            <a:r>
              <a:rPr sz="18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ASSESSMENT</a:t>
            </a:r>
            <a:r>
              <a:rPr sz="18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MATRIX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5656" y="697991"/>
            <a:ext cx="11518900" cy="4712335"/>
            <a:chOff x="295656" y="697991"/>
            <a:chExt cx="11518900" cy="47123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56" y="697991"/>
              <a:ext cx="6074664" cy="47122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4911" y="2078736"/>
              <a:ext cx="5279136" cy="24536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153399" y="1844039"/>
              <a:ext cx="2167255" cy="436245"/>
            </a:xfrm>
            <a:custGeom>
              <a:avLst/>
              <a:gdLst/>
              <a:ahLst/>
              <a:cxnLst/>
              <a:rect l="l" t="t" r="r" b="b"/>
              <a:pathLst>
                <a:path w="2167254" h="436244">
                  <a:moveTo>
                    <a:pt x="0" y="435863"/>
                  </a:moveTo>
                  <a:lnTo>
                    <a:pt x="1851" y="366967"/>
                  </a:lnTo>
                  <a:lnTo>
                    <a:pt x="7006" y="307140"/>
                  </a:lnTo>
                  <a:lnTo>
                    <a:pt x="14868" y="259970"/>
                  </a:lnTo>
                  <a:lnTo>
                    <a:pt x="36322" y="217932"/>
                  </a:lnTo>
                  <a:lnTo>
                    <a:pt x="1062227" y="217932"/>
                  </a:lnTo>
                  <a:lnTo>
                    <a:pt x="1073710" y="206825"/>
                  </a:lnTo>
                  <a:lnTo>
                    <a:pt x="1083681" y="175893"/>
                  </a:lnTo>
                  <a:lnTo>
                    <a:pt x="1091543" y="128723"/>
                  </a:lnTo>
                  <a:lnTo>
                    <a:pt x="1096698" y="68896"/>
                  </a:lnTo>
                  <a:lnTo>
                    <a:pt x="1098550" y="0"/>
                  </a:lnTo>
                  <a:lnTo>
                    <a:pt x="1100401" y="68896"/>
                  </a:lnTo>
                  <a:lnTo>
                    <a:pt x="1105556" y="128723"/>
                  </a:lnTo>
                  <a:lnTo>
                    <a:pt x="1113418" y="175893"/>
                  </a:lnTo>
                  <a:lnTo>
                    <a:pt x="1123389" y="206825"/>
                  </a:lnTo>
                  <a:lnTo>
                    <a:pt x="1134872" y="217932"/>
                  </a:lnTo>
                  <a:lnTo>
                    <a:pt x="2130805" y="217932"/>
                  </a:lnTo>
                  <a:lnTo>
                    <a:pt x="2142288" y="229038"/>
                  </a:lnTo>
                  <a:lnTo>
                    <a:pt x="2152259" y="259970"/>
                  </a:lnTo>
                  <a:lnTo>
                    <a:pt x="2160121" y="307140"/>
                  </a:lnTo>
                  <a:lnTo>
                    <a:pt x="2165276" y="366967"/>
                  </a:lnTo>
                  <a:lnTo>
                    <a:pt x="2167128" y="435863"/>
                  </a:lnTo>
                </a:path>
              </a:pathLst>
            </a:custGeom>
            <a:ln w="60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015221" y="1387221"/>
            <a:ext cx="591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Segoe UI"/>
                <a:cs typeface="Segoe UI"/>
              </a:rPr>
              <a:t>GAP</a:t>
            </a:r>
            <a:r>
              <a:rPr sz="1800" spc="-20" dirty="0">
                <a:latin typeface="Segoe UI"/>
                <a:cs typeface="Segoe UI"/>
              </a:rPr>
              <a:t>?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158990" cy="6858000"/>
            <a:chOff x="0" y="0"/>
            <a:chExt cx="715899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7999" cy="6857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72656" y="2645663"/>
              <a:ext cx="386715" cy="1885950"/>
            </a:xfrm>
            <a:custGeom>
              <a:avLst/>
              <a:gdLst/>
              <a:ahLst/>
              <a:cxnLst/>
              <a:rect l="l" t="t" r="r" b="b"/>
              <a:pathLst>
                <a:path w="386715" h="1885950">
                  <a:moveTo>
                    <a:pt x="217170" y="150241"/>
                  </a:moveTo>
                  <a:lnTo>
                    <a:pt x="213817" y="129794"/>
                  </a:lnTo>
                  <a:lnTo>
                    <a:pt x="204216" y="114642"/>
                  </a:lnTo>
                  <a:lnTo>
                    <a:pt x="188976" y="105219"/>
                  </a:lnTo>
                  <a:lnTo>
                    <a:pt x="168783" y="101981"/>
                  </a:lnTo>
                  <a:lnTo>
                    <a:pt x="148323" y="105219"/>
                  </a:lnTo>
                  <a:lnTo>
                    <a:pt x="133172" y="114642"/>
                  </a:lnTo>
                  <a:lnTo>
                    <a:pt x="123748" y="129794"/>
                  </a:lnTo>
                  <a:lnTo>
                    <a:pt x="120523" y="150241"/>
                  </a:lnTo>
                  <a:lnTo>
                    <a:pt x="123748" y="170700"/>
                  </a:lnTo>
                  <a:lnTo>
                    <a:pt x="133172" y="185851"/>
                  </a:lnTo>
                  <a:lnTo>
                    <a:pt x="148323" y="195275"/>
                  </a:lnTo>
                  <a:lnTo>
                    <a:pt x="168783" y="198501"/>
                  </a:lnTo>
                  <a:lnTo>
                    <a:pt x="188976" y="195275"/>
                  </a:lnTo>
                  <a:lnTo>
                    <a:pt x="204216" y="185851"/>
                  </a:lnTo>
                  <a:lnTo>
                    <a:pt x="213817" y="170700"/>
                  </a:lnTo>
                  <a:lnTo>
                    <a:pt x="217170" y="150241"/>
                  </a:lnTo>
                  <a:close/>
                </a:path>
                <a:path w="386715" h="1885950">
                  <a:moveTo>
                    <a:pt x="337693" y="83566"/>
                  </a:moveTo>
                  <a:lnTo>
                    <a:pt x="314642" y="50761"/>
                  </a:lnTo>
                  <a:lnTo>
                    <a:pt x="300863" y="47625"/>
                  </a:lnTo>
                  <a:lnTo>
                    <a:pt x="300863" y="89789"/>
                  </a:lnTo>
                  <a:lnTo>
                    <a:pt x="300863" y="101981"/>
                  </a:lnTo>
                  <a:lnTo>
                    <a:pt x="294767" y="108077"/>
                  </a:lnTo>
                  <a:lnTo>
                    <a:pt x="283210" y="108077"/>
                  </a:lnTo>
                  <a:lnTo>
                    <a:pt x="277114" y="101981"/>
                  </a:lnTo>
                  <a:lnTo>
                    <a:pt x="277114" y="89789"/>
                  </a:lnTo>
                  <a:lnTo>
                    <a:pt x="283210" y="83566"/>
                  </a:lnTo>
                  <a:lnTo>
                    <a:pt x="294767" y="83566"/>
                  </a:lnTo>
                  <a:lnTo>
                    <a:pt x="300863" y="89789"/>
                  </a:lnTo>
                  <a:lnTo>
                    <a:pt x="300863" y="47625"/>
                  </a:lnTo>
                  <a:lnTo>
                    <a:pt x="253238" y="47625"/>
                  </a:lnTo>
                  <a:lnTo>
                    <a:pt x="253238" y="150241"/>
                  </a:lnTo>
                  <a:lnTo>
                    <a:pt x="246837" y="183781"/>
                  </a:lnTo>
                  <a:lnTo>
                    <a:pt x="229146" y="210502"/>
                  </a:lnTo>
                  <a:lnTo>
                    <a:pt x="202387" y="228180"/>
                  </a:lnTo>
                  <a:lnTo>
                    <a:pt x="168783" y="234569"/>
                  </a:lnTo>
                  <a:lnTo>
                    <a:pt x="135128" y="228180"/>
                  </a:lnTo>
                  <a:lnTo>
                    <a:pt x="108140" y="210502"/>
                  </a:lnTo>
                  <a:lnTo>
                    <a:pt x="90195" y="183781"/>
                  </a:lnTo>
                  <a:lnTo>
                    <a:pt x="83693" y="150241"/>
                  </a:lnTo>
                  <a:lnTo>
                    <a:pt x="90195" y="116713"/>
                  </a:lnTo>
                  <a:lnTo>
                    <a:pt x="108140" y="89992"/>
                  </a:lnTo>
                  <a:lnTo>
                    <a:pt x="135128" y="72313"/>
                  </a:lnTo>
                  <a:lnTo>
                    <a:pt x="168783" y="65913"/>
                  </a:lnTo>
                  <a:lnTo>
                    <a:pt x="202387" y="72313"/>
                  </a:lnTo>
                  <a:lnTo>
                    <a:pt x="229146" y="89992"/>
                  </a:lnTo>
                  <a:lnTo>
                    <a:pt x="246837" y="116713"/>
                  </a:lnTo>
                  <a:lnTo>
                    <a:pt x="253238" y="150241"/>
                  </a:lnTo>
                  <a:lnTo>
                    <a:pt x="253238" y="47625"/>
                  </a:lnTo>
                  <a:lnTo>
                    <a:pt x="247142" y="41529"/>
                  </a:lnTo>
                  <a:lnTo>
                    <a:pt x="240919" y="5461"/>
                  </a:lnTo>
                  <a:lnTo>
                    <a:pt x="234823" y="5461"/>
                  </a:lnTo>
                  <a:lnTo>
                    <a:pt x="228727" y="0"/>
                  </a:lnTo>
                  <a:lnTo>
                    <a:pt x="108204" y="0"/>
                  </a:lnTo>
                  <a:lnTo>
                    <a:pt x="102108" y="5461"/>
                  </a:lnTo>
                  <a:lnTo>
                    <a:pt x="96647" y="5461"/>
                  </a:lnTo>
                  <a:lnTo>
                    <a:pt x="83693" y="41529"/>
                  </a:lnTo>
                  <a:lnTo>
                    <a:pt x="83693" y="47625"/>
                  </a:lnTo>
                  <a:lnTo>
                    <a:pt x="36068" y="47625"/>
                  </a:lnTo>
                  <a:lnTo>
                    <a:pt x="20091" y="50761"/>
                  </a:lnTo>
                  <a:lnTo>
                    <a:pt x="8839" y="58978"/>
                  </a:lnTo>
                  <a:lnTo>
                    <a:pt x="2184" y="70510"/>
                  </a:lnTo>
                  <a:lnTo>
                    <a:pt x="0" y="83566"/>
                  </a:lnTo>
                  <a:lnTo>
                    <a:pt x="0" y="234569"/>
                  </a:lnTo>
                  <a:lnTo>
                    <a:pt x="2184" y="247929"/>
                  </a:lnTo>
                  <a:lnTo>
                    <a:pt x="8839" y="259461"/>
                  </a:lnTo>
                  <a:lnTo>
                    <a:pt x="20091" y="267576"/>
                  </a:lnTo>
                  <a:lnTo>
                    <a:pt x="36068" y="270637"/>
                  </a:lnTo>
                  <a:lnTo>
                    <a:pt x="300863" y="270637"/>
                  </a:lnTo>
                  <a:lnTo>
                    <a:pt x="314642" y="267576"/>
                  </a:lnTo>
                  <a:lnTo>
                    <a:pt x="326415" y="259461"/>
                  </a:lnTo>
                  <a:lnTo>
                    <a:pt x="334606" y="247929"/>
                  </a:lnTo>
                  <a:lnTo>
                    <a:pt x="337693" y="234569"/>
                  </a:lnTo>
                  <a:lnTo>
                    <a:pt x="337693" y="108077"/>
                  </a:lnTo>
                  <a:lnTo>
                    <a:pt x="337693" y="83566"/>
                  </a:lnTo>
                  <a:close/>
                </a:path>
                <a:path w="386715" h="1885950">
                  <a:moveTo>
                    <a:pt x="386334" y="1621917"/>
                  </a:moveTo>
                  <a:lnTo>
                    <a:pt x="379222" y="1614805"/>
                  </a:lnTo>
                  <a:lnTo>
                    <a:pt x="372110" y="1614805"/>
                  </a:lnTo>
                  <a:lnTo>
                    <a:pt x="328955" y="1629397"/>
                  </a:lnTo>
                  <a:lnTo>
                    <a:pt x="294132" y="1635493"/>
                  </a:lnTo>
                  <a:lnTo>
                    <a:pt x="244398" y="1628292"/>
                  </a:lnTo>
                  <a:lnTo>
                    <a:pt x="212788" y="1605203"/>
                  </a:lnTo>
                  <a:lnTo>
                    <a:pt x="189179" y="1578254"/>
                  </a:lnTo>
                  <a:lnTo>
                    <a:pt x="177215" y="1567091"/>
                  </a:lnTo>
                  <a:lnTo>
                    <a:pt x="163449" y="1559471"/>
                  </a:lnTo>
                  <a:lnTo>
                    <a:pt x="146634" y="1556905"/>
                  </a:lnTo>
                  <a:lnTo>
                    <a:pt x="125476" y="1560880"/>
                  </a:lnTo>
                  <a:lnTo>
                    <a:pt x="98742" y="1572907"/>
                  </a:lnTo>
                  <a:lnTo>
                    <a:pt x="65151" y="1594485"/>
                  </a:lnTo>
                  <a:lnTo>
                    <a:pt x="30480" y="1608582"/>
                  </a:lnTo>
                  <a:lnTo>
                    <a:pt x="99695" y="1885950"/>
                  </a:lnTo>
                  <a:lnTo>
                    <a:pt x="141478" y="1885950"/>
                  </a:lnTo>
                  <a:lnTo>
                    <a:pt x="106807" y="1747266"/>
                  </a:lnTo>
                  <a:lnTo>
                    <a:pt x="133299" y="1728114"/>
                  </a:lnTo>
                  <a:lnTo>
                    <a:pt x="155384" y="1716722"/>
                  </a:lnTo>
                  <a:lnTo>
                    <a:pt x="173723" y="1711782"/>
                  </a:lnTo>
                  <a:lnTo>
                    <a:pt x="189001" y="1711934"/>
                  </a:lnTo>
                  <a:lnTo>
                    <a:pt x="201879" y="1715833"/>
                  </a:lnTo>
                  <a:lnTo>
                    <a:pt x="213055" y="1722145"/>
                  </a:lnTo>
                  <a:lnTo>
                    <a:pt x="232956" y="1736598"/>
                  </a:lnTo>
                  <a:lnTo>
                    <a:pt x="243039" y="1742071"/>
                  </a:lnTo>
                  <a:lnTo>
                    <a:pt x="254127" y="1744560"/>
                  </a:lnTo>
                  <a:lnTo>
                    <a:pt x="266865" y="1742744"/>
                  </a:lnTo>
                  <a:lnTo>
                    <a:pt x="281952" y="1735264"/>
                  </a:lnTo>
                  <a:lnTo>
                    <a:pt x="300050" y="1720799"/>
                  </a:lnTo>
                  <a:lnTo>
                    <a:pt x="321843" y="1697977"/>
                  </a:lnTo>
                  <a:lnTo>
                    <a:pt x="348005" y="1665465"/>
                  </a:lnTo>
                  <a:lnTo>
                    <a:pt x="379222" y="1621917"/>
                  </a:lnTo>
                  <a:lnTo>
                    <a:pt x="386334" y="16219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75615" y="250901"/>
            <a:ext cx="50088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SAMPLE:</a:t>
            </a:r>
            <a:r>
              <a:rPr sz="1800" b="1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STAKEHOLDER</a:t>
            </a:r>
            <a:r>
              <a:rPr sz="18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18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Segoe UI"/>
                <a:cs typeface="Segoe UI"/>
              </a:rPr>
              <a:t>PLAN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2783" y="743712"/>
            <a:ext cx="7653528" cy="54041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052185"/>
            <a:chOff x="0" y="0"/>
            <a:chExt cx="12192000" cy="60521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038215"/>
            </a:xfrm>
            <a:custGeom>
              <a:avLst/>
              <a:gdLst/>
              <a:ahLst/>
              <a:cxnLst/>
              <a:rect l="l" t="t" r="r" b="b"/>
              <a:pathLst>
                <a:path w="12192000" h="6038215">
                  <a:moveTo>
                    <a:pt x="12192000" y="0"/>
                  </a:moveTo>
                  <a:lnTo>
                    <a:pt x="0" y="0"/>
                  </a:lnTo>
                  <a:lnTo>
                    <a:pt x="0" y="6038088"/>
                  </a:lnTo>
                  <a:lnTo>
                    <a:pt x="12192000" y="603808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28262"/>
              <a:ext cx="7455534" cy="42237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13579"/>
              <a:ext cx="670598" cy="10738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9744" y="987552"/>
              <a:ext cx="2575560" cy="56387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2221" y="705688"/>
            <a:ext cx="364362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150" dirty="0">
                <a:solidFill>
                  <a:srgbClr val="FFFFFF"/>
                </a:solidFill>
              </a:rPr>
              <a:t>QUESTION</a:t>
            </a:r>
            <a:endParaRPr sz="54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258572" y="2102358"/>
            <a:ext cx="1133348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084" algn="l"/>
                <a:tab pos="1047750" algn="l"/>
                <a:tab pos="2025650" algn="l"/>
                <a:tab pos="4156075" algn="l"/>
                <a:tab pos="5005705" algn="l"/>
                <a:tab pos="6459220" algn="l"/>
                <a:tab pos="8034655" algn="l"/>
              </a:tabLst>
            </a:pPr>
            <a:r>
              <a:rPr sz="2400" spc="7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0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35" dirty="0">
                <a:solidFill>
                  <a:srgbClr val="FFFFFF"/>
                </a:solidFill>
                <a:latin typeface="Segoe UI"/>
                <a:cs typeface="Segoe UI"/>
              </a:rPr>
              <a:t>listed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55" dirty="0">
                <a:solidFill>
                  <a:srgbClr val="FFFFFF"/>
                </a:solidFill>
                <a:latin typeface="Segoe UI"/>
                <a:cs typeface="Segoe UI"/>
              </a:rPr>
              <a:t>Stakeholders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14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50" dirty="0">
                <a:solidFill>
                  <a:srgbClr val="FFFFFF"/>
                </a:solidFill>
                <a:latin typeface="Segoe UI"/>
                <a:cs typeface="Segoe UI"/>
              </a:rPr>
              <a:t>previous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55" dirty="0">
                <a:solidFill>
                  <a:srgbClr val="FFFFFF"/>
                </a:solidFill>
                <a:latin typeface="Segoe UI"/>
                <a:cs typeface="Segoe UI"/>
              </a:rPr>
              <a:t>question,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45" dirty="0">
                <a:solidFill>
                  <a:srgbClr val="FFFFFF"/>
                </a:solidFill>
                <a:latin typeface="Segoe UI"/>
                <a:cs typeface="Segoe UI"/>
              </a:rPr>
              <a:t>please:</a:t>
            </a:r>
            <a:endParaRPr sz="2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Segoe UI"/>
              <a:cs typeface="Segoe U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  <a:tab pos="1410335" algn="l"/>
                <a:tab pos="3329940" algn="l"/>
                <a:tab pos="3848100" algn="l"/>
                <a:tab pos="5219700" algn="l"/>
                <a:tab pos="6065520" algn="l"/>
                <a:tab pos="6490970" algn="l"/>
                <a:tab pos="7342505" algn="l"/>
                <a:tab pos="9406255" algn="l"/>
              </a:tabLst>
            </a:pPr>
            <a:r>
              <a:rPr sz="2400" spc="110" dirty="0">
                <a:solidFill>
                  <a:srgbClr val="FFFFFF"/>
                </a:solidFill>
                <a:latin typeface="Segoe UI"/>
                <a:cs typeface="Segoe UI"/>
              </a:rPr>
              <a:t>Make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55" dirty="0">
                <a:solidFill>
                  <a:srgbClr val="FFFFFF"/>
                </a:solidFill>
                <a:latin typeface="Segoe UI"/>
                <a:cs typeface="Segoe UI"/>
              </a:rPr>
              <a:t>assumption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70" dirty="0">
                <a:solidFill>
                  <a:srgbClr val="FFFFFF"/>
                </a:solidFill>
                <a:latin typeface="Segoe UI"/>
                <a:cs typeface="Segoe UI"/>
              </a:rPr>
              <a:t>on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b="1" spc="145" dirty="0">
                <a:solidFill>
                  <a:srgbClr val="FFFFFF"/>
                </a:solidFill>
                <a:latin typeface="Segoe UI"/>
                <a:cs typeface="Segoe UI"/>
              </a:rPr>
              <a:t>Current</a:t>
            </a: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20" dirty="0">
                <a:solidFill>
                  <a:srgbClr val="FFFFFF"/>
                </a:solidFill>
                <a:latin typeface="Segoe UI"/>
                <a:cs typeface="Segoe UI"/>
              </a:rPr>
              <a:t>level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5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25" dirty="0">
                <a:solidFill>
                  <a:srgbClr val="FFFFFF"/>
                </a:solidFill>
                <a:latin typeface="Segoe UI"/>
                <a:cs typeface="Segoe UI"/>
              </a:rPr>
              <a:t>their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55" dirty="0">
                <a:solidFill>
                  <a:srgbClr val="FFFFFF"/>
                </a:solidFill>
                <a:latin typeface="Segoe UI"/>
                <a:cs typeface="Segoe UI"/>
              </a:rPr>
              <a:t>engagement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60" dirty="0">
                <a:solidFill>
                  <a:srgbClr val="FFFFFF"/>
                </a:solidFill>
                <a:latin typeface="Segoe UI"/>
                <a:cs typeface="Segoe UI"/>
              </a:rPr>
              <a:t>(brainstorm)</a:t>
            </a:r>
            <a:endParaRPr sz="2400">
              <a:latin typeface="Segoe UI"/>
              <a:cs typeface="Segoe UI"/>
            </a:endParaRPr>
          </a:p>
          <a:p>
            <a:pPr marL="469900" marR="561975" indent="-457834">
              <a:lnSpc>
                <a:spcPct val="200100"/>
              </a:lnSpc>
              <a:buAutoNum type="arabicPeriod"/>
              <a:tabLst>
                <a:tab pos="469900" algn="l"/>
                <a:tab pos="470534" algn="l"/>
                <a:tab pos="1446530" algn="l"/>
                <a:tab pos="1607185" algn="l"/>
                <a:tab pos="2978785" algn="l"/>
                <a:tab pos="3824604" algn="l"/>
                <a:tab pos="4253230" algn="l"/>
                <a:tab pos="5104765" algn="l"/>
                <a:tab pos="7165340" algn="l"/>
                <a:tab pos="7868920" algn="l"/>
                <a:tab pos="9177020" algn="l"/>
                <a:tab pos="9615170" algn="l"/>
              </a:tabLst>
            </a:pPr>
            <a:r>
              <a:rPr sz="2400" spc="140" dirty="0">
                <a:solidFill>
                  <a:srgbClr val="FFFFFF"/>
                </a:solidFill>
                <a:latin typeface="Segoe UI"/>
                <a:cs typeface="Segoe UI"/>
              </a:rPr>
              <a:t>Define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b="1" spc="145" dirty="0">
                <a:solidFill>
                  <a:srgbClr val="FFFFFF"/>
                </a:solidFill>
                <a:latin typeface="Segoe UI"/>
                <a:cs typeface="Segoe UI"/>
              </a:rPr>
              <a:t>Desired</a:t>
            </a: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20" dirty="0">
                <a:solidFill>
                  <a:srgbClr val="FFFFFF"/>
                </a:solidFill>
                <a:latin typeface="Segoe UI"/>
                <a:cs typeface="Segoe UI"/>
              </a:rPr>
              <a:t>level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5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25" dirty="0">
                <a:solidFill>
                  <a:srgbClr val="FFFFFF"/>
                </a:solidFill>
                <a:latin typeface="Segoe UI"/>
                <a:cs typeface="Segoe UI"/>
              </a:rPr>
              <a:t>their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55" dirty="0">
                <a:solidFill>
                  <a:srgbClr val="FFFFFF"/>
                </a:solidFill>
                <a:latin typeface="Segoe UI"/>
                <a:cs typeface="Segoe UI"/>
              </a:rPr>
              <a:t>engagement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b="1" spc="145" dirty="0">
                <a:solidFill>
                  <a:srgbClr val="FFFFFF"/>
                </a:solidFill>
                <a:latin typeface="Segoe UI"/>
                <a:cs typeface="Segoe UI"/>
              </a:rPr>
              <a:t>actions</a:t>
            </a: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5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45" dirty="0">
                <a:solidFill>
                  <a:srgbClr val="FFFFFF"/>
                </a:solidFill>
                <a:latin typeface="Segoe UI"/>
                <a:cs typeface="Segoe UI"/>
              </a:rPr>
              <a:t>achieve </a:t>
            </a:r>
            <a:r>
              <a:rPr sz="2400" spc="140" dirty="0">
                <a:solidFill>
                  <a:srgbClr val="FFFFFF"/>
                </a:solidFill>
                <a:latin typeface="Segoe UI"/>
                <a:cs typeface="Segoe UI"/>
              </a:rPr>
              <a:t>those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35" dirty="0">
                <a:solidFill>
                  <a:srgbClr val="FFFFFF"/>
                </a:solidFill>
                <a:latin typeface="Segoe UI"/>
                <a:cs typeface="Segoe UI"/>
              </a:rPr>
              <a:t>level?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4" name="object 4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5750" rIns="0" bIns="0" rtlCol="0">
            <a:spAutoFit/>
          </a:bodyPr>
          <a:lstStyle/>
          <a:p>
            <a:pPr marL="61214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Stakeholder</a:t>
            </a:r>
            <a:r>
              <a:rPr sz="3600" spc="-75" dirty="0"/>
              <a:t> </a:t>
            </a:r>
            <a:r>
              <a:rPr sz="3600" dirty="0"/>
              <a:t>Engagement</a:t>
            </a:r>
            <a:r>
              <a:rPr sz="3600" spc="-105" dirty="0"/>
              <a:t> </a:t>
            </a:r>
            <a:r>
              <a:rPr sz="3600" dirty="0"/>
              <a:t>Plan</a:t>
            </a:r>
            <a:r>
              <a:rPr sz="3600" spc="-65" dirty="0"/>
              <a:t> </a:t>
            </a:r>
            <a:r>
              <a:rPr sz="3600" dirty="0"/>
              <a:t>in</a:t>
            </a:r>
            <a:r>
              <a:rPr sz="3600" spc="-90" dirty="0"/>
              <a:t> </a:t>
            </a:r>
            <a:r>
              <a:rPr sz="3600" spc="-10" dirty="0"/>
              <a:t>Agile</a:t>
            </a:r>
            <a:endParaRPr sz="3600"/>
          </a:p>
        </p:txBody>
      </p:sp>
      <p:grpSp>
        <p:nvGrpSpPr>
          <p:cNvPr id="9" name="object 9"/>
          <p:cNvGrpSpPr/>
          <p:nvPr/>
        </p:nvGrpSpPr>
        <p:grpSpPr>
          <a:xfrm>
            <a:off x="0" y="1127760"/>
            <a:ext cx="12192000" cy="2459990"/>
            <a:chOff x="0" y="1127760"/>
            <a:chExt cx="12192000" cy="245999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27760"/>
              <a:ext cx="12191999" cy="16642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70219" y="255879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5" h="1009014">
                  <a:moveTo>
                    <a:pt x="504443" y="0"/>
                  </a:moveTo>
                  <a:lnTo>
                    <a:pt x="455856" y="2308"/>
                  </a:lnTo>
                  <a:lnTo>
                    <a:pt x="408576" y="9094"/>
                  </a:lnTo>
                  <a:lnTo>
                    <a:pt x="362816" y="20145"/>
                  </a:lnTo>
                  <a:lnTo>
                    <a:pt x="318786" y="35250"/>
                  </a:lnTo>
                  <a:lnTo>
                    <a:pt x="276698" y="54199"/>
                  </a:lnTo>
                  <a:lnTo>
                    <a:pt x="236763" y="76779"/>
                  </a:lnTo>
                  <a:lnTo>
                    <a:pt x="199193" y="102780"/>
                  </a:lnTo>
                  <a:lnTo>
                    <a:pt x="164198" y="131990"/>
                  </a:lnTo>
                  <a:lnTo>
                    <a:pt x="131990" y="164198"/>
                  </a:lnTo>
                  <a:lnTo>
                    <a:pt x="102780" y="199193"/>
                  </a:lnTo>
                  <a:lnTo>
                    <a:pt x="76779" y="236763"/>
                  </a:lnTo>
                  <a:lnTo>
                    <a:pt x="54199" y="276698"/>
                  </a:lnTo>
                  <a:lnTo>
                    <a:pt x="35250" y="318786"/>
                  </a:lnTo>
                  <a:lnTo>
                    <a:pt x="20145" y="362816"/>
                  </a:lnTo>
                  <a:lnTo>
                    <a:pt x="9094" y="408576"/>
                  </a:lnTo>
                  <a:lnTo>
                    <a:pt x="2308" y="455856"/>
                  </a:lnTo>
                  <a:lnTo>
                    <a:pt x="0" y="504443"/>
                  </a:lnTo>
                  <a:lnTo>
                    <a:pt x="2308" y="553031"/>
                  </a:lnTo>
                  <a:lnTo>
                    <a:pt x="9094" y="600311"/>
                  </a:lnTo>
                  <a:lnTo>
                    <a:pt x="20145" y="646071"/>
                  </a:lnTo>
                  <a:lnTo>
                    <a:pt x="35250" y="690101"/>
                  </a:lnTo>
                  <a:lnTo>
                    <a:pt x="54199" y="732189"/>
                  </a:lnTo>
                  <a:lnTo>
                    <a:pt x="76779" y="772124"/>
                  </a:lnTo>
                  <a:lnTo>
                    <a:pt x="102780" y="809694"/>
                  </a:lnTo>
                  <a:lnTo>
                    <a:pt x="131990" y="844689"/>
                  </a:lnTo>
                  <a:lnTo>
                    <a:pt x="164198" y="876897"/>
                  </a:lnTo>
                  <a:lnTo>
                    <a:pt x="199193" y="906107"/>
                  </a:lnTo>
                  <a:lnTo>
                    <a:pt x="236763" y="932108"/>
                  </a:lnTo>
                  <a:lnTo>
                    <a:pt x="276698" y="954688"/>
                  </a:lnTo>
                  <a:lnTo>
                    <a:pt x="318786" y="973637"/>
                  </a:lnTo>
                  <a:lnTo>
                    <a:pt x="362816" y="988742"/>
                  </a:lnTo>
                  <a:lnTo>
                    <a:pt x="408576" y="999793"/>
                  </a:lnTo>
                  <a:lnTo>
                    <a:pt x="455856" y="1006579"/>
                  </a:lnTo>
                  <a:lnTo>
                    <a:pt x="504443" y="1008888"/>
                  </a:lnTo>
                  <a:lnTo>
                    <a:pt x="553031" y="1006579"/>
                  </a:lnTo>
                  <a:lnTo>
                    <a:pt x="600311" y="999793"/>
                  </a:lnTo>
                  <a:lnTo>
                    <a:pt x="646071" y="988742"/>
                  </a:lnTo>
                  <a:lnTo>
                    <a:pt x="690101" y="973637"/>
                  </a:lnTo>
                  <a:lnTo>
                    <a:pt x="732189" y="954688"/>
                  </a:lnTo>
                  <a:lnTo>
                    <a:pt x="772124" y="932108"/>
                  </a:lnTo>
                  <a:lnTo>
                    <a:pt x="809694" y="906107"/>
                  </a:lnTo>
                  <a:lnTo>
                    <a:pt x="844689" y="876897"/>
                  </a:lnTo>
                  <a:lnTo>
                    <a:pt x="876897" y="844689"/>
                  </a:lnTo>
                  <a:lnTo>
                    <a:pt x="906107" y="809694"/>
                  </a:lnTo>
                  <a:lnTo>
                    <a:pt x="932108" y="772124"/>
                  </a:lnTo>
                  <a:lnTo>
                    <a:pt x="954688" y="732189"/>
                  </a:lnTo>
                  <a:lnTo>
                    <a:pt x="973637" y="690101"/>
                  </a:lnTo>
                  <a:lnTo>
                    <a:pt x="988742" y="646071"/>
                  </a:lnTo>
                  <a:lnTo>
                    <a:pt x="999793" y="600311"/>
                  </a:lnTo>
                  <a:lnTo>
                    <a:pt x="1006579" y="553031"/>
                  </a:lnTo>
                  <a:lnTo>
                    <a:pt x="1008887" y="504443"/>
                  </a:lnTo>
                  <a:lnTo>
                    <a:pt x="1006579" y="455856"/>
                  </a:lnTo>
                  <a:lnTo>
                    <a:pt x="999793" y="408576"/>
                  </a:lnTo>
                  <a:lnTo>
                    <a:pt x="988742" y="362816"/>
                  </a:lnTo>
                  <a:lnTo>
                    <a:pt x="973637" y="318786"/>
                  </a:lnTo>
                  <a:lnTo>
                    <a:pt x="954688" y="276698"/>
                  </a:lnTo>
                  <a:lnTo>
                    <a:pt x="932108" y="236763"/>
                  </a:lnTo>
                  <a:lnTo>
                    <a:pt x="906107" y="199193"/>
                  </a:lnTo>
                  <a:lnTo>
                    <a:pt x="876897" y="164198"/>
                  </a:lnTo>
                  <a:lnTo>
                    <a:pt x="844689" y="131990"/>
                  </a:lnTo>
                  <a:lnTo>
                    <a:pt x="809694" y="102780"/>
                  </a:lnTo>
                  <a:lnTo>
                    <a:pt x="772124" y="76779"/>
                  </a:lnTo>
                  <a:lnTo>
                    <a:pt x="732189" y="54199"/>
                  </a:lnTo>
                  <a:lnTo>
                    <a:pt x="690101" y="35250"/>
                  </a:lnTo>
                  <a:lnTo>
                    <a:pt x="646071" y="20145"/>
                  </a:lnTo>
                  <a:lnTo>
                    <a:pt x="600311" y="9094"/>
                  </a:lnTo>
                  <a:lnTo>
                    <a:pt x="553031" y="2308"/>
                  </a:lnTo>
                  <a:lnTo>
                    <a:pt x="504443" y="0"/>
                  </a:lnTo>
                  <a:close/>
                </a:path>
              </a:pathLst>
            </a:custGeom>
            <a:solidFill>
              <a:srgbClr val="0DAF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70219" y="255879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5" h="1009014">
                  <a:moveTo>
                    <a:pt x="0" y="504443"/>
                  </a:moveTo>
                  <a:lnTo>
                    <a:pt x="2308" y="455856"/>
                  </a:lnTo>
                  <a:lnTo>
                    <a:pt x="9094" y="408576"/>
                  </a:lnTo>
                  <a:lnTo>
                    <a:pt x="20145" y="362816"/>
                  </a:lnTo>
                  <a:lnTo>
                    <a:pt x="35250" y="318786"/>
                  </a:lnTo>
                  <a:lnTo>
                    <a:pt x="54199" y="276698"/>
                  </a:lnTo>
                  <a:lnTo>
                    <a:pt x="76779" y="236763"/>
                  </a:lnTo>
                  <a:lnTo>
                    <a:pt x="102780" y="199193"/>
                  </a:lnTo>
                  <a:lnTo>
                    <a:pt x="131990" y="164198"/>
                  </a:lnTo>
                  <a:lnTo>
                    <a:pt x="164198" y="131990"/>
                  </a:lnTo>
                  <a:lnTo>
                    <a:pt x="199193" y="102780"/>
                  </a:lnTo>
                  <a:lnTo>
                    <a:pt x="236763" y="76779"/>
                  </a:lnTo>
                  <a:lnTo>
                    <a:pt x="276698" y="54199"/>
                  </a:lnTo>
                  <a:lnTo>
                    <a:pt x="318786" y="35250"/>
                  </a:lnTo>
                  <a:lnTo>
                    <a:pt x="362816" y="20145"/>
                  </a:lnTo>
                  <a:lnTo>
                    <a:pt x="408576" y="9094"/>
                  </a:lnTo>
                  <a:lnTo>
                    <a:pt x="455856" y="2308"/>
                  </a:lnTo>
                  <a:lnTo>
                    <a:pt x="504443" y="0"/>
                  </a:lnTo>
                  <a:lnTo>
                    <a:pt x="553031" y="2308"/>
                  </a:lnTo>
                  <a:lnTo>
                    <a:pt x="600311" y="9094"/>
                  </a:lnTo>
                  <a:lnTo>
                    <a:pt x="646071" y="20145"/>
                  </a:lnTo>
                  <a:lnTo>
                    <a:pt x="690101" y="35250"/>
                  </a:lnTo>
                  <a:lnTo>
                    <a:pt x="732189" y="54199"/>
                  </a:lnTo>
                  <a:lnTo>
                    <a:pt x="772124" y="76779"/>
                  </a:lnTo>
                  <a:lnTo>
                    <a:pt x="809694" y="102780"/>
                  </a:lnTo>
                  <a:lnTo>
                    <a:pt x="844689" y="131990"/>
                  </a:lnTo>
                  <a:lnTo>
                    <a:pt x="876897" y="164198"/>
                  </a:lnTo>
                  <a:lnTo>
                    <a:pt x="906107" y="199193"/>
                  </a:lnTo>
                  <a:lnTo>
                    <a:pt x="932108" y="236763"/>
                  </a:lnTo>
                  <a:lnTo>
                    <a:pt x="954688" y="276698"/>
                  </a:lnTo>
                  <a:lnTo>
                    <a:pt x="973637" y="318786"/>
                  </a:lnTo>
                  <a:lnTo>
                    <a:pt x="988742" y="362816"/>
                  </a:lnTo>
                  <a:lnTo>
                    <a:pt x="999793" y="408576"/>
                  </a:lnTo>
                  <a:lnTo>
                    <a:pt x="1006579" y="455856"/>
                  </a:lnTo>
                  <a:lnTo>
                    <a:pt x="1008887" y="504443"/>
                  </a:lnTo>
                  <a:lnTo>
                    <a:pt x="1006579" y="553031"/>
                  </a:lnTo>
                  <a:lnTo>
                    <a:pt x="999793" y="600311"/>
                  </a:lnTo>
                  <a:lnTo>
                    <a:pt x="988742" y="646071"/>
                  </a:lnTo>
                  <a:lnTo>
                    <a:pt x="973637" y="690101"/>
                  </a:lnTo>
                  <a:lnTo>
                    <a:pt x="954688" y="732189"/>
                  </a:lnTo>
                  <a:lnTo>
                    <a:pt x="932108" y="772124"/>
                  </a:lnTo>
                  <a:lnTo>
                    <a:pt x="906107" y="809694"/>
                  </a:lnTo>
                  <a:lnTo>
                    <a:pt x="876897" y="844689"/>
                  </a:lnTo>
                  <a:lnTo>
                    <a:pt x="844689" y="876897"/>
                  </a:lnTo>
                  <a:lnTo>
                    <a:pt x="809694" y="906107"/>
                  </a:lnTo>
                  <a:lnTo>
                    <a:pt x="772124" y="932108"/>
                  </a:lnTo>
                  <a:lnTo>
                    <a:pt x="732189" y="954688"/>
                  </a:lnTo>
                  <a:lnTo>
                    <a:pt x="690101" y="973637"/>
                  </a:lnTo>
                  <a:lnTo>
                    <a:pt x="646071" y="988742"/>
                  </a:lnTo>
                  <a:lnTo>
                    <a:pt x="600311" y="999793"/>
                  </a:lnTo>
                  <a:lnTo>
                    <a:pt x="553031" y="1006579"/>
                  </a:lnTo>
                  <a:lnTo>
                    <a:pt x="504443" y="1008888"/>
                  </a:lnTo>
                  <a:lnTo>
                    <a:pt x="455856" y="1006579"/>
                  </a:lnTo>
                  <a:lnTo>
                    <a:pt x="408576" y="999793"/>
                  </a:lnTo>
                  <a:lnTo>
                    <a:pt x="362816" y="988742"/>
                  </a:lnTo>
                  <a:lnTo>
                    <a:pt x="318786" y="973637"/>
                  </a:lnTo>
                  <a:lnTo>
                    <a:pt x="276698" y="954688"/>
                  </a:lnTo>
                  <a:lnTo>
                    <a:pt x="236763" y="932108"/>
                  </a:lnTo>
                  <a:lnTo>
                    <a:pt x="199193" y="906107"/>
                  </a:lnTo>
                  <a:lnTo>
                    <a:pt x="164198" y="876897"/>
                  </a:lnTo>
                  <a:lnTo>
                    <a:pt x="131990" y="844689"/>
                  </a:lnTo>
                  <a:lnTo>
                    <a:pt x="102780" y="809694"/>
                  </a:lnTo>
                  <a:lnTo>
                    <a:pt x="76779" y="772124"/>
                  </a:lnTo>
                  <a:lnTo>
                    <a:pt x="54199" y="732189"/>
                  </a:lnTo>
                  <a:lnTo>
                    <a:pt x="35250" y="690101"/>
                  </a:lnTo>
                  <a:lnTo>
                    <a:pt x="20145" y="646071"/>
                  </a:lnTo>
                  <a:lnTo>
                    <a:pt x="9094" y="600311"/>
                  </a:lnTo>
                  <a:lnTo>
                    <a:pt x="2308" y="553031"/>
                  </a:lnTo>
                  <a:lnTo>
                    <a:pt x="0" y="504443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18360" y="2767583"/>
              <a:ext cx="4238625" cy="575310"/>
            </a:xfrm>
            <a:custGeom>
              <a:avLst/>
              <a:gdLst/>
              <a:ahLst/>
              <a:cxnLst/>
              <a:rect l="l" t="t" r="r" b="b"/>
              <a:pathLst>
                <a:path w="4238625" h="575310">
                  <a:moveTo>
                    <a:pt x="596265" y="342392"/>
                  </a:moveTo>
                  <a:lnTo>
                    <a:pt x="588911" y="299466"/>
                  </a:lnTo>
                  <a:lnTo>
                    <a:pt x="568655" y="261658"/>
                  </a:lnTo>
                  <a:lnTo>
                    <a:pt x="538162" y="231508"/>
                  </a:lnTo>
                  <a:lnTo>
                    <a:pt x="500075" y="211556"/>
                  </a:lnTo>
                  <a:lnTo>
                    <a:pt x="457073" y="204343"/>
                  </a:lnTo>
                  <a:lnTo>
                    <a:pt x="425831" y="204343"/>
                  </a:lnTo>
                  <a:lnTo>
                    <a:pt x="420395" y="193548"/>
                  </a:lnTo>
                  <a:lnTo>
                    <a:pt x="403948" y="160820"/>
                  </a:lnTo>
                  <a:lnTo>
                    <a:pt x="371284" y="127088"/>
                  </a:lnTo>
                  <a:lnTo>
                    <a:pt x="351536" y="116979"/>
                  </a:lnTo>
                  <a:lnTo>
                    <a:pt x="351536" y="321945"/>
                  </a:lnTo>
                  <a:lnTo>
                    <a:pt x="340741" y="331597"/>
                  </a:lnTo>
                  <a:lnTo>
                    <a:pt x="319824" y="354190"/>
                  </a:lnTo>
                  <a:lnTo>
                    <a:pt x="294081" y="383654"/>
                  </a:lnTo>
                  <a:lnTo>
                    <a:pt x="270344" y="411099"/>
                  </a:lnTo>
                  <a:lnTo>
                    <a:pt x="255524" y="427609"/>
                  </a:lnTo>
                  <a:lnTo>
                    <a:pt x="253657" y="429133"/>
                  </a:lnTo>
                  <a:lnTo>
                    <a:pt x="248767" y="431660"/>
                  </a:lnTo>
                  <a:lnTo>
                    <a:pt x="241858" y="432168"/>
                  </a:lnTo>
                  <a:lnTo>
                    <a:pt x="233934" y="427609"/>
                  </a:lnTo>
                  <a:lnTo>
                    <a:pt x="233934" y="406019"/>
                  </a:lnTo>
                  <a:lnTo>
                    <a:pt x="266319" y="342392"/>
                  </a:lnTo>
                  <a:lnTo>
                    <a:pt x="266319" y="331597"/>
                  </a:lnTo>
                  <a:lnTo>
                    <a:pt x="244729" y="331597"/>
                  </a:lnTo>
                  <a:lnTo>
                    <a:pt x="236791" y="325856"/>
                  </a:lnTo>
                  <a:lnTo>
                    <a:pt x="229882" y="321805"/>
                  </a:lnTo>
                  <a:lnTo>
                    <a:pt x="224993" y="317550"/>
                  </a:lnTo>
                  <a:lnTo>
                    <a:pt x="223139" y="311150"/>
                  </a:lnTo>
                  <a:lnTo>
                    <a:pt x="223139" y="300355"/>
                  </a:lnTo>
                  <a:lnTo>
                    <a:pt x="233934" y="289560"/>
                  </a:lnTo>
                  <a:lnTo>
                    <a:pt x="250291" y="267144"/>
                  </a:lnTo>
                  <a:lnTo>
                    <a:pt x="275755" y="238861"/>
                  </a:lnTo>
                  <a:lnTo>
                    <a:pt x="299199" y="214630"/>
                  </a:lnTo>
                  <a:lnTo>
                    <a:pt x="309499" y="204343"/>
                  </a:lnTo>
                  <a:lnTo>
                    <a:pt x="319151" y="193548"/>
                  </a:lnTo>
                  <a:lnTo>
                    <a:pt x="329946" y="193548"/>
                  </a:lnTo>
                  <a:lnTo>
                    <a:pt x="329946" y="204343"/>
                  </a:lnTo>
                  <a:lnTo>
                    <a:pt x="340741" y="204343"/>
                  </a:lnTo>
                  <a:lnTo>
                    <a:pt x="340741" y="213995"/>
                  </a:lnTo>
                  <a:lnTo>
                    <a:pt x="329946" y="213995"/>
                  </a:lnTo>
                  <a:lnTo>
                    <a:pt x="329946" y="224790"/>
                  </a:lnTo>
                  <a:lnTo>
                    <a:pt x="298704" y="289560"/>
                  </a:lnTo>
                  <a:lnTo>
                    <a:pt x="306616" y="291249"/>
                  </a:lnTo>
                  <a:lnTo>
                    <a:pt x="322021" y="298678"/>
                  </a:lnTo>
                  <a:lnTo>
                    <a:pt x="351536" y="321945"/>
                  </a:lnTo>
                  <a:lnTo>
                    <a:pt x="351536" y="116979"/>
                  </a:lnTo>
                  <a:lnTo>
                    <a:pt x="328701" y="105283"/>
                  </a:lnTo>
                  <a:lnTo>
                    <a:pt x="277114" y="97536"/>
                  </a:lnTo>
                  <a:lnTo>
                    <a:pt x="227799" y="105968"/>
                  </a:lnTo>
                  <a:lnTo>
                    <a:pt x="184150" y="129260"/>
                  </a:lnTo>
                  <a:lnTo>
                    <a:pt x="149199" y="164426"/>
                  </a:lnTo>
                  <a:lnTo>
                    <a:pt x="126009" y="208445"/>
                  </a:lnTo>
                  <a:lnTo>
                    <a:pt x="117602" y="258318"/>
                  </a:lnTo>
                  <a:lnTo>
                    <a:pt x="117602" y="277495"/>
                  </a:lnTo>
                  <a:lnTo>
                    <a:pt x="106807" y="277495"/>
                  </a:lnTo>
                  <a:lnTo>
                    <a:pt x="67818" y="285445"/>
                  </a:lnTo>
                  <a:lnTo>
                    <a:pt x="33591" y="307682"/>
                  </a:lnTo>
                  <a:lnTo>
                    <a:pt x="9258" y="341845"/>
                  </a:lnTo>
                  <a:lnTo>
                    <a:pt x="0" y="385572"/>
                  </a:lnTo>
                  <a:lnTo>
                    <a:pt x="9258" y="422694"/>
                  </a:lnTo>
                  <a:lnTo>
                    <a:pt x="33591" y="452818"/>
                  </a:lnTo>
                  <a:lnTo>
                    <a:pt x="67818" y="473049"/>
                  </a:lnTo>
                  <a:lnTo>
                    <a:pt x="106807" y="480441"/>
                  </a:lnTo>
                  <a:lnTo>
                    <a:pt x="457073" y="480441"/>
                  </a:lnTo>
                  <a:lnTo>
                    <a:pt x="500075" y="474268"/>
                  </a:lnTo>
                  <a:lnTo>
                    <a:pt x="538162" y="456399"/>
                  </a:lnTo>
                  <a:lnTo>
                    <a:pt x="568655" y="427799"/>
                  </a:lnTo>
                  <a:lnTo>
                    <a:pt x="588911" y="389483"/>
                  </a:lnTo>
                  <a:lnTo>
                    <a:pt x="596265" y="342392"/>
                  </a:lnTo>
                  <a:close/>
                </a:path>
                <a:path w="4238625" h="575310">
                  <a:moveTo>
                    <a:pt x="4238625" y="287401"/>
                  </a:moveTo>
                  <a:lnTo>
                    <a:pt x="4234929" y="240499"/>
                  </a:lnTo>
                  <a:lnTo>
                    <a:pt x="4224223" y="196113"/>
                  </a:lnTo>
                  <a:lnTo>
                    <a:pt x="4207078" y="154813"/>
                  </a:lnTo>
                  <a:lnTo>
                    <a:pt x="4196969" y="138290"/>
                  </a:lnTo>
                  <a:lnTo>
                    <a:pt x="4196969" y="287401"/>
                  </a:lnTo>
                  <a:lnTo>
                    <a:pt x="4193121" y="331685"/>
                  </a:lnTo>
                  <a:lnTo>
                    <a:pt x="4182364" y="370116"/>
                  </a:lnTo>
                  <a:lnTo>
                    <a:pt x="4165777" y="404495"/>
                  </a:lnTo>
                  <a:lnTo>
                    <a:pt x="4144518" y="436626"/>
                  </a:lnTo>
                  <a:lnTo>
                    <a:pt x="4136847" y="432917"/>
                  </a:lnTo>
                  <a:lnTo>
                    <a:pt x="4131183" y="423214"/>
                  </a:lnTo>
                  <a:lnTo>
                    <a:pt x="4129506" y="409676"/>
                  </a:lnTo>
                  <a:lnTo>
                    <a:pt x="4133850" y="394462"/>
                  </a:lnTo>
                  <a:lnTo>
                    <a:pt x="4140009" y="375056"/>
                  </a:lnTo>
                  <a:lnTo>
                    <a:pt x="4143171" y="351790"/>
                  </a:lnTo>
                  <a:lnTo>
                    <a:pt x="4144340" y="328536"/>
                  </a:lnTo>
                  <a:lnTo>
                    <a:pt x="4144518" y="309118"/>
                  </a:lnTo>
                  <a:lnTo>
                    <a:pt x="4142511" y="290004"/>
                  </a:lnTo>
                  <a:lnTo>
                    <a:pt x="4136491" y="269100"/>
                  </a:lnTo>
                  <a:lnTo>
                    <a:pt x="4126458" y="252272"/>
                  </a:lnTo>
                  <a:lnTo>
                    <a:pt x="4112387" y="245364"/>
                  </a:lnTo>
                  <a:lnTo>
                    <a:pt x="4092537" y="244881"/>
                  </a:lnTo>
                  <a:lnTo>
                    <a:pt x="4091051" y="244551"/>
                  </a:lnTo>
                  <a:lnTo>
                    <a:pt x="4091051" y="489458"/>
                  </a:lnTo>
                  <a:lnTo>
                    <a:pt x="4059618" y="509943"/>
                  </a:lnTo>
                  <a:lnTo>
                    <a:pt x="4027068" y="523303"/>
                  </a:lnTo>
                  <a:lnTo>
                    <a:pt x="3992283" y="530580"/>
                  </a:lnTo>
                  <a:lnTo>
                    <a:pt x="3954145" y="532765"/>
                  </a:lnTo>
                  <a:lnTo>
                    <a:pt x="3936466" y="532599"/>
                  </a:lnTo>
                  <a:lnTo>
                    <a:pt x="3916870" y="531418"/>
                  </a:lnTo>
                  <a:lnTo>
                    <a:pt x="3897452" y="528218"/>
                  </a:lnTo>
                  <a:lnTo>
                    <a:pt x="3880358" y="521970"/>
                  </a:lnTo>
                  <a:lnTo>
                    <a:pt x="3886924" y="514032"/>
                  </a:lnTo>
                  <a:lnTo>
                    <a:pt x="3892461" y="507072"/>
                  </a:lnTo>
                  <a:lnTo>
                    <a:pt x="3899979" y="502132"/>
                  </a:lnTo>
                  <a:lnTo>
                    <a:pt x="3912489" y="500253"/>
                  </a:lnTo>
                  <a:lnTo>
                    <a:pt x="3920007" y="500087"/>
                  </a:lnTo>
                  <a:lnTo>
                    <a:pt x="3928884" y="498906"/>
                  </a:lnTo>
                  <a:lnTo>
                    <a:pt x="3939971" y="495706"/>
                  </a:lnTo>
                  <a:lnTo>
                    <a:pt x="3954145" y="489458"/>
                  </a:lnTo>
                  <a:lnTo>
                    <a:pt x="3965727" y="487629"/>
                  </a:lnTo>
                  <a:lnTo>
                    <a:pt x="3982313" y="482854"/>
                  </a:lnTo>
                  <a:lnTo>
                    <a:pt x="4000881" y="476288"/>
                  </a:lnTo>
                  <a:lnTo>
                    <a:pt x="4018407" y="469011"/>
                  </a:lnTo>
                  <a:lnTo>
                    <a:pt x="4036987" y="470700"/>
                  </a:lnTo>
                  <a:lnTo>
                    <a:pt x="4058767" y="475195"/>
                  </a:lnTo>
                  <a:lnTo>
                    <a:pt x="4078528" y="481711"/>
                  </a:lnTo>
                  <a:lnTo>
                    <a:pt x="4091051" y="489458"/>
                  </a:lnTo>
                  <a:lnTo>
                    <a:pt x="4091051" y="244551"/>
                  </a:lnTo>
                  <a:lnTo>
                    <a:pt x="4077360" y="241465"/>
                  </a:lnTo>
                  <a:lnTo>
                    <a:pt x="4063949" y="232194"/>
                  </a:lnTo>
                  <a:lnTo>
                    <a:pt x="4049395" y="214122"/>
                  </a:lnTo>
                  <a:lnTo>
                    <a:pt x="4049623" y="183083"/>
                  </a:lnTo>
                  <a:lnTo>
                    <a:pt x="4049699" y="174345"/>
                  </a:lnTo>
                  <a:lnTo>
                    <a:pt x="4068978" y="147764"/>
                  </a:lnTo>
                  <a:lnTo>
                    <a:pt x="4086504" y="127292"/>
                  </a:lnTo>
                  <a:lnTo>
                    <a:pt x="4082618" y="110515"/>
                  </a:lnTo>
                  <a:lnTo>
                    <a:pt x="4081526" y="105791"/>
                  </a:lnTo>
                  <a:lnTo>
                    <a:pt x="4068495" y="105867"/>
                  </a:lnTo>
                  <a:lnTo>
                    <a:pt x="4049534" y="110515"/>
                  </a:lnTo>
                  <a:lnTo>
                    <a:pt x="4030776" y="104990"/>
                  </a:lnTo>
                  <a:lnTo>
                    <a:pt x="4018407" y="74549"/>
                  </a:lnTo>
                  <a:lnTo>
                    <a:pt x="4027932" y="63754"/>
                  </a:lnTo>
                  <a:lnTo>
                    <a:pt x="4073525" y="84175"/>
                  </a:lnTo>
                  <a:lnTo>
                    <a:pt x="4114088" y="112395"/>
                  </a:lnTo>
                  <a:lnTo>
                    <a:pt x="4148163" y="147624"/>
                  </a:lnTo>
                  <a:lnTo>
                    <a:pt x="4174299" y="189064"/>
                  </a:lnTo>
                  <a:lnTo>
                    <a:pt x="4191050" y="235927"/>
                  </a:lnTo>
                  <a:lnTo>
                    <a:pt x="4196969" y="287401"/>
                  </a:lnTo>
                  <a:lnTo>
                    <a:pt x="4196969" y="138290"/>
                  </a:lnTo>
                  <a:lnTo>
                    <a:pt x="4155719" y="83743"/>
                  </a:lnTo>
                  <a:lnTo>
                    <a:pt x="4122636" y="55118"/>
                  </a:lnTo>
                  <a:lnTo>
                    <a:pt x="4085374" y="31864"/>
                  </a:lnTo>
                  <a:lnTo>
                    <a:pt x="4044492" y="14541"/>
                  </a:lnTo>
                  <a:lnTo>
                    <a:pt x="4000550" y="3733"/>
                  </a:lnTo>
                  <a:lnTo>
                    <a:pt x="3966794" y="1028"/>
                  </a:lnTo>
                  <a:lnTo>
                    <a:pt x="3966794" y="236867"/>
                  </a:lnTo>
                  <a:lnTo>
                    <a:pt x="3964940" y="287401"/>
                  </a:lnTo>
                  <a:lnTo>
                    <a:pt x="3950195" y="305168"/>
                  </a:lnTo>
                  <a:lnTo>
                    <a:pt x="3927564" y="315709"/>
                  </a:lnTo>
                  <a:lnTo>
                    <a:pt x="3905173" y="328041"/>
                  </a:lnTo>
                  <a:lnTo>
                    <a:pt x="3891153" y="351155"/>
                  </a:lnTo>
                  <a:lnTo>
                    <a:pt x="3890975" y="362648"/>
                  </a:lnTo>
                  <a:lnTo>
                    <a:pt x="3889794" y="378218"/>
                  </a:lnTo>
                  <a:lnTo>
                    <a:pt x="3886593" y="393776"/>
                  </a:lnTo>
                  <a:lnTo>
                    <a:pt x="3880358" y="405257"/>
                  </a:lnTo>
                  <a:lnTo>
                    <a:pt x="3881958" y="420077"/>
                  </a:lnTo>
                  <a:lnTo>
                    <a:pt x="3884396" y="440753"/>
                  </a:lnTo>
                  <a:lnTo>
                    <a:pt x="3884841" y="457746"/>
                  </a:lnTo>
                  <a:lnTo>
                    <a:pt x="3884828" y="460565"/>
                  </a:lnTo>
                  <a:lnTo>
                    <a:pt x="3880358" y="469011"/>
                  </a:lnTo>
                  <a:lnTo>
                    <a:pt x="3867670" y="460565"/>
                  </a:lnTo>
                  <a:lnTo>
                    <a:pt x="3850195" y="441960"/>
                  </a:lnTo>
                  <a:lnTo>
                    <a:pt x="3834587" y="423214"/>
                  </a:lnTo>
                  <a:lnTo>
                    <a:pt x="3828034" y="414909"/>
                  </a:lnTo>
                  <a:lnTo>
                    <a:pt x="3826357" y="403783"/>
                  </a:lnTo>
                  <a:lnTo>
                    <a:pt x="3822700" y="386359"/>
                  </a:lnTo>
                  <a:lnTo>
                    <a:pt x="3819029" y="364858"/>
                  </a:lnTo>
                  <a:lnTo>
                    <a:pt x="3817366" y="341503"/>
                  </a:lnTo>
                  <a:lnTo>
                    <a:pt x="3810673" y="328523"/>
                  </a:lnTo>
                  <a:lnTo>
                    <a:pt x="3795966" y="318554"/>
                  </a:lnTo>
                  <a:lnTo>
                    <a:pt x="3781247" y="306539"/>
                  </a:lnTo>
                  <a:lnTo>
                    <a:pt x="3774567" y="287401"/>
                  </a:lnTo>
                  <a:lnTo>
                    <a:pt x="3777894" y="265798"/>
                  </a:lnTo>
                  <a:lnTo>
                    <a:pt x="3785222" y="247904"/>
                  </a:lnTo>
                  <a:lnTo>
                    <a:pt x="3792563" y="233832"/>
                  </a:lnTo>
                  <a:lnTo>
                    <a:pt x="3795903" y="223647"/>
                  </a:lnTo>
                  <a:lnTo>
                    <a:pt x="3783050" y="211836"/>
                  </a:lnTo>
                  <a:lnTo>
                    <a:pt x="3764407" y="205765"/>
                  </a:lnTo>
                  <a:lnTo>
                    <a:pt x="3745750" y="203530"/>
                  </a:lnTo>
                  <a:lnTo>
                    <a:pt x="3732911" y="203200"/>
                  </a:lnTo>
                  <a:lnTo>
                    <a:pt x="3756799" y="155409"/>
                  </a:lnTo>
                  <a:lnTo>
                    <a:pt x="3789032" y="116065"/>
                  </a:lnTo>
                  <a:lnTo>
                    <a:pt x="3828211" y="85610"/>
                  </a:lnTo>
                  <a:lnTo>
                    <a:pt x="3872992" y="64427"/>
                  </a:lnTo>
                  <a:lnTo>
                    <a:pt x="3922014" y="52959"/>
                  </a:lnTo>
                  <a:lnTo>
                    <a:pt x="3914508" y="59372"/>
                  </a:lnTo>
                  <a:lnTo>
                    <a:pt x="3898646" y="68148"/>
                  </a:lnTo>
                  <a:lnTo>
                    <a:pt x="3891153" y="74549"/>
                  </a:lnTo>
                  <a:lnTo>
                    <a:pt x="3876903" y="85725"/>
                  </a:lnTo>
                  <a:lnTo>
                    <a:pt x="3865689" y="90652"/>
                  </a:lnTo>
                  <a:lnTo>
                    <a:pt x="3856469" y="95338"/>
                  </a:lnTo>
                  <a:lnTo>
                    <a:pt x="3848176" y="105867"/>
                  </a:lnTo>
                  <a:lnTo>
                    <a:pt x="3837216" y="121894"/>
                  </a:lnTo>
                  <a:lnTo>
                    <a:pt x="3823398" y="136944"/>
                  </a:lnTo>
                  <a:lnTo>
                    <a:pt x="3811574" y="149948"/>
                  </a:lnTo>
                  <a:lnTo>
                    <a:pt x="3806571" y="159893"/>
                  </a:lnTo>
                  <a:lnTo>
                    <a:pt x="3809923" y="169405"/>
                  </a:lnTo>
                  <a:lnTo>
                    <a:pt x="3817302" y="179679"/>
                  </a:lnTo>
                  <a:lnTo>
                    <a:pt x="3824668" y="187909"/>
                  </a:lnTo>
                  <a:lnTo>
                    <a:pt x="3828034" y="191262"/>
                  </a:lnTo>
                  <a:lnTo>
                    <a:pt x="3837216" y="185127"/>
                  </a:lnTo>
                  <a:lnTo>
                    <a:pt x="3849763" y="183083"/>
                  </a:lnTo>
                  <a:lnTo>
                    <a:pt x="3864508" y="185127"/>
                  </a:lnTo>
                  <a:lnTo>
                    <a:pt x="3880358" y="191262"/>
                  </a:lnTo>
                  <a:lnTo>
                    <a:pt x="3902633" y="194449"/>
                  </a:lnTo>
                  <a:lnTo>
                    <a:pt x="3938740" y="207759"/>
                  </a:lnTo>
                  <a:lnTo>
                    <a:pt x="3966794" y="236867"/>
                  </a:lnTo>
                  <a:lnTo>
                    <a:pt x="3966794" y="1028"/>
                  </a:lnTo>
                  <a:lnTo>
                    <a:pt x="3907726" y="3733"/>
                  </a:lnTo>
                  <a:lnTo>
                    <a:pt x="3863797" y="14541"/>
                  </a:lnTo>
                  <a:lnTo>
                    <a:pt x="3822928" y="31864"/>
                  </a:lnTo>
                  <a:lnTo>
                    <a:pt x="3785679" y="55118"/>
                  </a:lnTo>
                  <a:lnTo>
                    <a:pt x="3752621" y="83743"/>
                  </a:lnTo>
                  <a:lnTo>
                    <a:pt x="3724300" y="117170"/>
                  </a:lnTo>
                  <a:lnTo>
                    <a:pt x="3701300" y="154813"/>
                  </a:lnTo>
                  <a:lnTo>
                    <a:pt x="3684168" y="196113"/>
                  </a:lnTo>
                  <a:lnTo>
                    <a:pt x="3673475" y="240499"/>
                  </a:lnTo>
                  <a:lnTo>
                    <a:pt x="3669792" y="287401"/>
                  </a:lnTo>
                  <a:lnTo>
                    <a:pt x="3673475" y="334340"/>
                  </a:lnTo>
                  <a:lnTo>
                    <a:pt x="3684168" y="378752"/>
                  </a:lnTo>
                  <a:lnTo>
                    <a:pt x="3701300" y="420077"/>
                  </a:lnTo>
                  <a:lnTo>
                    <a:pt x="3724300" y="457746"/>
                  </a:lnTo>
                  <a:lnTo>
                    <a:pt x="3752621" y="491172"/>
                  </a:lnTo>
                  <a:lnTo>
                    <a:pt x="3785692" y="519811"/>
                  </a:lnTo>
                  <a:lnTo>
                    <a:pt x="3822928" y="543077"/>
                  </a:lnTo>
                  <a:lnTo>
                    <a:pt x="3863797" y="560400"/>
                  </a:lnTo>
                  <a:lnTo>
                    <a:pt x="3907726" y="571207"/>
                  </a:lnTo>
                  <a:lnTo>
                    <a:pt x="3954145" y="574929"/>
                  </a:lnTo>
                  <a:lnTo>
                    <a:pt x="4000550" y="571207"/>
                  </a:lnTo>
                  <a:lnTo>
                    <a:pt x="4044492" y="560400"/>
                  </a:lnTo>
                  <a:lnTo>
                    <a:pt x="4085374" y="543077"/>
                  </a:lnTo>
                  <a:lnTo>
                    <a:pt x="4101871" y="532765"/>
                  </a:lnTo>
                  <a:lnTo>
                    <a:pt x="4122636" y="519811"/>
                  </a:lnTo>
                  <a:lnTo>
                    <a:pt x="4155719" y="491172"/>
                  </a:lnTo>
                  <a:lnTo>
                    <a:pt x="4184053" y="457746"/>
                  </a:lnTo>
                  <a:lnTo>
                    <a:pt x="4196956" y="436626"/>
                  </a:lnTo>
                  <a:lnTo>
                    <a:pt x="4207078" y="420077"/>
                  </a:lnTo>
                  <a:lnTo>
                    <a:pt x="4224223" y="378752"/>
                  </a:lnTo>
                  <a:lnTo>
                    <a:pt x="4234929" y="334340"/>
                  </a:lnTo>
                  <a:lnTo>
                    <a:pt x="4238625" y="2874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15814" y="3829888"/>
            <a:ext cx="196278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latin typeface="Segoe UI"/>
                <a:cs typeface="Segoe UI"/>
              </a:rPr>
              <a:t>SHARED</a:t>
            </a:r>
            <a:r>
              <a:rPr sz="2000" b="1" spc="-6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VISION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1283" y="5197602"/>
            <a:ext cx="64947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egoe UI"/>
                <a:cs typeface="Segoe UI"/>
              </a:rPr>
              <a:t>Establish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shared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vision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to</a:t>
            </a:r>
            <a:r>
              <a:rPr sz="1800" b="1" spc="-45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align</a:t>
            </a:r>
            <a:r>
              <a:rPr sz="1800" b="1" spc="20" dirty="0">
                <a:latin typeface="Segoe UI"/>
                <a:cs typeface="Segoe UI"/>
              </a:rPr>
              <a:t> </a:t>
            </a:r>
            <a:r>
              <a:rPr sz="1800" b="1" spc="-10" dirty="0">
                <a:latin typeface="Segoe UI"/>
                <a:cs typeface="Segoe UI"/>
              </a:rPr>
              <a:t>stakeholders</a:t>
            </a:r>
            <a:r>
              <a:rPr sz="1800" spc="-10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Segoe UI"/>
                <a:cs typeface="Segoe UI"/>
              </a:rPr>
              <a:t>This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will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help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to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overcoming</a:t>
            </a:r>
            <a:r>
              <a:rPr sz="1800" spc="-8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semantic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gap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between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what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the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Segoe UI"/>
                <a:cs typeface="Segoe UI"/>
              </a:rPr>
              <a:t>customer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asks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and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how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team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interprets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that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description.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5176" y="3495243"/>
            <a:ext cx="182308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5900" algn="r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Segoe UI"/>
                <a:cs typeface="Segoe UI"/>
              </a:rPr>
              <a:t>Management </a:t>
            </a:r>
            <a:r>
              <a:rPr sz="2000" b="1" dirty="0">
                <a:latin typeface="Segoe UI"/>
                <a:cs typeface="Segoe UI"/>
              </a:rPr>
              <a:t>Product</a:t>
            </a:r>
            <a:r>
              <a:rPr sz="2000" b="1" spc="-85" dirty="0">
                <a:latin typeface="Segoe UI"/>
                <a:cs typeface="Segoe UI"/>
              </a:rPr>
              <a:t> </a:t>
            </a:r>
            <a:r>
              <a:rPr sz="2000" b="1" spc="-20" dirty="0">
                <a:latin typeface="Segoe UI"/>
                <a:cs typeface="Segoe UI"/>
              </a:rPr>
              <a:t>Owner </a:t>
            </a:r>
            <a:r>
              <a:rPr sz="2000" b="1" dirty="0">
                <a:latin typeface="Segoe UI"/>
                <a:cs typeface="Segoe UI"/>
              </a:rPr>
              <a:t>Agile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spc="-20" dirty="0">
                <a:latin typeface="Segoe UI"/>
                <a:cs typeface="Segoe UI"/>
              </a:rPr>
              <a:t>Coach </a:t>
            </a:r>
            <a:r>
              <a:rPr sz="2000" b="1" spc="-10" dirty="0">
                <a:latin typeface="Segoe UI"/>
                <a:cs typeface="Segoe UI"/>
              </a:rPr>
              <a:t>Members</a:t>
            </a:r>
            <a:endParaRPr sz="2000">
              <a:latin typeface="Segoe UI"/>
              <a:cs typeface="Segoe UI"/>
            </a:endParaRPr>
          </a:p>
          <a:p>
            <a:pPr marR="6985" algn="r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latin typeface="Segoe UI"/>
                <a:cs typeface="Segoe UI"/>
              </a:rPr>
              <a:t>…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8895" y="4066032"/>
            <a:ext cx="4910328" cy="2359152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3647440" y="3263265"/>
            <a:ext cx="4519930" cy="687705"/>
            <a:chOff x="3647440" y="3263265"/>
            <a:chExt cx="4519930" cy="687705"/>
          </a:xfrm>
        </p:grpSpPr>
        <p:sp>
          <p:nvSpPr>
            <p:cNvPr id="19" name="object 19"/>
            <p:cNvSpPr/>
            <p:nvPr/>
          </p:nvSpPr>
          <p:spPr>
            <a:xfrm>
              <a:off x="3653790" y="3269615"/>
              <a:ext cx="1319530" cy="634365"/>
            </a:xfrm>
            <a:custGeom>
              <a:avLst/>
              <a:gdLst/>
              <a:ahLst/>
              <a:cxnLst/>
              <a:rect l="l" t="t" r="r" b="b"/>
              <a:pathLst>
                <a:path w="1319529" h="634364">
                  <a:moveTo>
                    <a:pt x="1132332" y="0"/>
                  </a:moveTo>
                  <a:lnTo>
                    <a:pt x="1157605" y="68072"/>
                  </a:lnTo>
                  <a:lnTo>
                    <a:pt x="0" y="497713"/>
                  </a:lnTo>
                  <a:lnTo>
                    <a:pt x="50546" y="633984"/>
                  </a:lnTo>
                  <a:lnTo>
                    <a:pt x="1208151" y="204343"/>
                  </a:lnTo>
                  <a:lnTo>
                    <a:pt x="1233424" y="272414"/>
                  </a:lnTo>
                  <a:lnTo>
                    <a:pt x="1319022" y="85598"/>
                  </a:lnTo>
                  <a:lnTo>
                    <a:pt x="1132332" y="0"/>
                  </a:lnTo>
                  <a:close/>
                </a:path>
              </a:pathLst>
            </a:custGeom>
            <a:solidFill>
              <a:srgbClr val="0DAF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53790" y="3269615"/>
              <a:ext cx="1319530" cy="634365"/>
            </a:xfrm>
            <a:custGeom>
              <a:avLst/>
              <a:gdLst/>
              <a:ahLst/>
              <a:cxnLst/>
              <a:rect l="l" t="t" r="r" b="b"/>
              <a:pathLst>
                <a:path w="1319529" h="634364">
                  <a:moveTo>
                    <a:pt x="0" y="497713"/>
                  </a:moveTo>
                  <a:lnTo>
                    <a:pt x="1157605" y="68072"/>
                  </a:lnTo>
                  <a:lnTo>
                    <a:pt x="1132332" y="0"/>
                  </a:lnTo>
                  <a:lnTo>
                    <a:pt x="1319022" y="85598"/>
                  </a:lnTo>
                  <a:lnTo>
                    <a:pt x="1233424" y="272414"/>
                  </a:lnTo>
                  <a:lnTo>
                    <a:pt x="1208151" y="204343"/>
                  </a:lnTo>
                  <a:lnTo>
                    <a:pt x="50546" y="633984"/>
                  </a:lnTo>
                  <a:lnTo>
                    <a:pt x="0" y="497713"/>
                  </a:lnTo>
                  <a:close/>
                </a:path>
              </a:pathLst>
            </a:custGeom>
            <a:ln w="12700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18884" y="3369691"/>
              <a:ext cx="1341755" cy="575310"/>
            </a:xfrm>
            <a:custGeom>
              <a:avLst/>
              <a:gdLst/>
              <a:ahLst/>
              <a:cxnLst/>
              <a:rect l="l" t="t" r="r" b="b"/>
              <a:pathLst>
                <a:path w="1341754" h="575310">
                  <a:moveTo>
                    <a:pt x="43815" y="0"/>
                  </a:moveTo>
                  <a:lnTo>
                    <a:pt x="0" y="143637"/>
                  </a:lnTo>
                  <a:lnTo>
                    <a:pt x="1176020" y="503047"/>
                  </a:lnTo>
                  <a:lnTo>
                    <a:pt x="1154049" y="574929"/>
                  </a:lnTo>
                  <a:lnTo>
                    <a:pt x="1341627" y="475107"/>
                  </a:lnTo>
                  <a:lnTo>
                    <a:pt x="1241933" y="287528"/>
                  </a:lnTo>
                  <a:lnTo>
                    <a:pt x="1219962" y="359410"/>
                  </a:lnTo>
                  <a:lnTo>
                    <a:pt x="43815" y="0"/>
                  </a:lnTo>
                  <a:close/>
                </a:path>
              </a:pathLst>
            </a:custGeom>
            <a:solidFill>
              <a:srgbClr val="0DAF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18884" y="3369691"/>
              <a:ext cx="1341755" cy="575310"/>
            </a:xfrm>
            <a:custGeom>
              <a:avLst/>
              <a:gdLst/>
              <a:ahLst/>
              <a:cxnLst/>
              <a:rect l="l" t="t" r="r" b="b"/>
              <a:pathLst>
                <a:path w="1341754" h="575310">
                  <a:moveTo>
                    <a:pt x="43815" y="0"/>
                  </a:moveTo>
                  <a:lnTo>
                    <a:pt x="1219962" y="359410"/>
                  </a:lnTo>
                  <a:lnTo>
                    <a:pt x="1241933" y="287528"/>
                  </a:lnTo>
                  <a:lnTo>
                    <a:pt x="1341627" y="475107"/>
                  </a:lnTo>
                  <a:lnTo>
                    <a:pt x="1154049" y="574929"/>
                  </a:lnTo>
                  <a:lnTo>
                    <a:pt x="1176020" y="503047"/>
                  </a:lnTo>
                  <a:lnTo>
                    <a:pt x="0" y="143637"/>
                  </a:lnTo>
                  <a:lnTo>
                    <a:pt x="43815" y="0"/>
                  </a:lnTo>
                  <a:close/>
                </a:path>
              </a:pathLst>
            </a:custGeom>
            <a:ln w="12700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261475" y="3726637"/>
            <a:ext cx="193738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latin typeface="Segoe UI"/>
                <a:cs typeface="Segoe UI"/>
              </a:rPr>
              <a:t>AGILE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CHARTER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7223759" cy="6858000"/>
            <a:chOff x="0" y="0"/>
            <a:chExt cx="7223759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7999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70888"/>
              <a:ext cx="7223760" cy="44256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52032" y="3934967"/>
              <a:ext cx="497205" cy="497205"/>
            </a:xfrm>
            <a:custGeom>
              <a:avLst/>
              <a:gdLst/>
              <a:ahLst/>
              <a:cxnLst/>
              <a:rect l="l" t="t" r="r" b="b"/>
              <a:pathLst>
                <a:path w="497204" h="497204">
                  <a:moveTo>
                    <a:pt x="248411" y="0"/>
                  </a:moveTo>
                  <a:lnTo>
                    <a:pt x="200974" y="4548"/>
                  </a:lnTo>
                  <a:lnTo>
                    <a:pt x="154947" y="18192"/>
                  </a:lnTo>
                  <a:lnTo>
                    <a:pt x="111743" y="40933"/>
                  </a:lnTo>
                  <a:lnTo>
                    <a:pt x="72770" y="72771"/>
                  </a:lnTo>
                  <a:lnTo>
                    <a:pt x="40933" y="111743"/>
                  </a:lnTo>
                  <a:lnTo>
                    <a:pt x="18192" y="154947"/>
                  </a:lnTo>
                  <a:lnTo>
                    <a:pt x="4548" y="200974"/>
                  </a:lnTo>
                  <a:lnTo>
                    <a:pt x="0" y="248412"/>
                  </a:lnTo>
                  <a:lnTo>
                    <a:pt x="4548" y="295849"/>
                  </a:lnTo>
                  <a:lnTo>
                    <a:pt x="18192" y="341876"/>
                  </a:lnTo>
                  <a:lnTo>
                    <a:pt x="40933" y="385080"/>
                  </a:lnTo>
                  <a:lnTo>
                    <a:pt x="72770" y="424053"/>
                  </a:lnTo>
                  <a:lnTo>
                    <a:pt x="111743" y="455890"/>
                  </a:lnTo>
                  <a:lnTo>
                    <a:pt x="154947" y="478631"/>
                  </a:lnTo>
                  <a:lnTo>
                    <a:pt x="200974" y="492275"/>
                  </a:lnTo>
                  <a:lnTo>
                    <a:pt x="248411" y="496824"/>
                  </a:lnTo>
                  <a:lnTo>
                    <a:pt x="295849" y="492275"/>
                  </a:lnTo>
                  <a:lnTo>
                    <a:pt x="341876" y="478631"/>
                  </a:lnTo>
                  <a:lnTo>
                    <a:pt x="385080" y="455890"/>
                  </a:lnTo>
                  <a:lnTo>
                    <a:pt x="424052" y="424053"/>
                  </a:lnTo>
                  <a:lnTo>
                    <a:pt x="455890" y="385080"/>
                  </a:lnTo>
                  <a:lnTo>
                    <a:pt x="478631" y="341876"/>
                  </a:lnTo>
                  <a:lnTo>
                    <a:pt x="492275" y="295849"/>
                  </a:lnTo>
                  <a:lnTo>
                    <a:pt x="496823" y="248412"/>
                  </a:lnTo>
                  <a:lnTo>
                    <a:pt x="492275" y="200974"/>
                  </a:lnTo>
                  <a:lnTo>
                    <a:pt x="478631" y="154947"/>
                  </a:lnTo>
                  <a:lnTo>
                    <a:pt x="455890" y="111743"/>
                  </a:lnTo>
                  <a:lnTo>
                    <a:pt x="424052" y="72771"/>
                  </a:lnTo>
                  <a:lnTo>
                    <a:pt x="385080" y="40933"/>
                  </a:lnTo>
                  <a:lnTo>
                    <a:pt x="341876" y="18192"/>
                  </a:lnTo>
                  <a:lnTo>
                    <a:pt x="295849" y="4548"/>
                  </a:lnTo>
                  <a:lnTo>
                    <a:pt x="248411" y="0"/>
                  </a:lnTo>
                  <a:close/>
                </a:path>
              </a:pathLst>
            </a:custGeom>
            <a:solidFill>
              <a:srgbClr val="0DAF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33680" y="885296"/>
              <a:ext cx="417830" cy="457834"/>
            </a:xfrm>
            <a:custGeom>
              <a:avLst/>
              <a:gdLst/>
              <a:ahLst/>
              <a:cxnLst/>
              <a:rect l="l" t="t" r="r" b="b"/>
              <a:pathLst>
                <a:path w="417829" h="457834">
                  <a:moveTo>
                    <a:pt x="231651" y="0"/>
                  </a:moveTo>
                  <a:lnTo>
                    <a:pt x="185924" y="0"/>
                  </a:lnTo>
                  <a:lnTo>
                    <a:pt x="141082" y="11010"/>
                  </a:lnTo>
                  <a:lnTo>
                    <a:pt x="98900" y="33030"/>
                  </a:lnTo>
                  <a:lnTo>
                    <a:pt x="61150" y="66060"/>
                  </a:lnTo>
                  <a:lnTo>
                    <a:pt x="34397" y="102132"/>
                  </a:lnTo>
                  <a:lnTo>
                    <a:pt x="15287" y="142135"/>
                  </a:lnTo>
                  <a:lnTo>
                    <a:pt x="3821" y="184760"/>
                  </a:lnTo>
                  <a:lnTo>
                    <a:pt x="0" y="228700"/>
                  </a:lnTo>
                  <a:lnTo>
                    <a:pt x="3821" y="272645"/>
                  </a:lnTo>
                  <a:lnTo>
                    <a:pt x="15287" y="315288"/>
                  </a:lnTo>
                  <a:lnTo>
                    <a:pt x="34397" y="355320"/>
                  </a:lnTo>
                  <a:lnTo>
                    <a:pt x="61150" y="391434"/>
                  </a:lnTo>
                  <a:lnTo>
                    <a:pt x="98900" y="424465"/>
                  </a:lnTo>
                  <a:lnTo>
                    <a:pt x="141082" y="446485"/>
                  </a:lnTo>
                  <a:lnTo>
                    <a:pt x="185924" y="457495"/>
                  </a:lnTo>
                  <a:lnTo>
                    <a:pt x="231651" y="457495"/>
                  </a:lnTo>
                  <a:lnTo>
                    <a:pt x="276493" y="446485"/>
                  </a:lnTo>
                  <a:lnTo>
                    <a:pt x="318675" y="424465"/>
                  </a:lnTo>
                  <a:lnTo>
                    <a:pt x="356425" y="391434"/>
                  </a:lnTo>
                  <a:lnTo>
                    <a:pt x="383178" y="355320"/>
                  </a:lnTo>
                  <a:lnTo>
                    <a:pt x="402288" y="315288"/>
                  </a:lnTo>
                  <a:lnTo>
                    <a:pt x="413754" y="272645"/>
                  </a:lnTo>
                  <a:lnTo>
                    <a:pt x="417575" y="228700"/>
                  </a:lnTo>
                  <a:lnTo>
                    <a:pt x="413754" y="184760"/>
                  </a:lnTo>
                  <a:lnTo>
                    <a:pt x="402288" y="142135"/>
                  </a:lnTo>
                  <a:lnTo>
                    <a:pt x="383178" y="102132"/>
                  </a:lnTo>
                  <a:lnTo>
                    <a:pt x="356425" y="66060"/>
                  </a:lnTo>
                  <a:lnTo>
                    <a:pt x="318675" y="33030"/>
                  </a:lnTo>
                  <a:lnTo>
                    <a:pt x="276493" y="11010"/>
                  </a:lnTo>
                  <a:lnTo>
                    <a:pt x="231651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3471" y="1002791"/>
              <a:ext cx="209803" cy="2311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72656" y="2645664"/>
              <a:ext cx="337820" cy="271145"/>
            </a:xfrm>
            <a:custGeom>
              <a:avLst/>
              <a:gdLst/>
              <a:ahLst/>
              <a:cxnLst/>
              <a:rect l="l" t="t" r="r" b="b"/>
              <a:pathLst>
                <a:path w="337820" h="271144">
                  <a:moveTo>
                    <a:pt x="300863" y="47625"/>
                  </a:moveTo>
                  <a:lnTo>
                    <a:pt x="36068" y="47625"/>
                  </a:lnTo>
                  <a:lnTo>
                    <a:pt x="20091" y="50758"/>
                  </a:lnTo>
                  <a:lnTo>
                    <a:pt x="8842" y="58975"/>
                  </a:lnTo>
                  <a:lnTo>
                    <a:pt x="2188" y="70502"/>
                  </a:lnTo>
                  <a:lnTo>
                    <a:pt x="0" y="83565"/>
                  </a:lnTo>
                  <a:lnTo>
                    <a:pt x="0" y="234569"/>
                  </a:lnTo>
                  <a:lnTo>
                    <a:pt x="2188" y="247919"/>
                  </a:lnTo>
                  <a:lnTo>
                    <a:pt x="8842" y="259461"/>
                  </a:lnTo>
                  <a:lnTo>
                    <a:pt x="20091" y="267573"/>
                  </a:lnTo>
                  <a:lnTo>
                    <a:pt x="36068" y="270637"/>
                  </a:lnTo>
                  <a:lnTo>
                    <a:pt x="300863" y="270637"/>
                  </a:lnTo>
                  <a:lnTo>
                    <a:pt x="314654" y="267573"/>
                  </a:lnTo>
                  <a:lnTo>
                    <a:pt x="326421" y="259461"/>
                  </a:lnTo>
                  <a:lnTo>
                    <a:pt x="334617" y="247919"/>
                  </a:lnTo>
                  <a:lnTo>
                    <a:pt x="337693" y="234569"/>
                  </a:lnTo>
                  <a:lnTo>
                    <a:pt x="168783" y="234569"/>
                  </a:lnTo>
                  <a:lnTo>
                    <a:pt x="135127" y="228179"/>
                  </a:lnTo>
                  <a:lnTo>
                    <a:pt x="108140" y="210502"/>
                  </a:lnTo>
                  <a:lnTo>
                    <a:pt x="90201" y="183776"/>
                  </a:lnTo>
                  <a:lnTo>
                    <a:pt x="83693" y="150240"/>
                  </a:lnTo>
                  <a:lnTo>
                    <a:pt x="90201" y="116705"/>
                  </a:lnTo>
                  <a:lnTo>
                    <a:pt x="108140" y="89979"/>
                  </a:lnTo>
                  <a:lnTo>
                    <a:pt x="135127" y="72302"/>
                  </a:lnTo>
                  <a:lnTo>
                    <a:pt x="168783" y="65912"/>
                  </a:lnTo>
                  <a:lnTo>
                    <a:pt x="331353" y="65912"/>
                  </a:lnTo>
                  <a:lnTo>
                    <a:pt x="326421" y="58975"/>
                  </a:lnTo>
                  <a:lnTo>
                    <a:pt x="314654" y="50758"/>
                  </a:lnTo>
                  <a:lnTo>
                    <a:pt x="300863" y="47625"/>
                  </a:lnTo>
                  <a:close/>
                </a:path>
                <a:path w="337820" h="271144">
                  <a:moveTo>
                    <a:pt x="331353" y="65912"/>
                  </a:moveTo>
                  <a:lnTo>
                    <a:pt x="168783" y="65912"/>
                  </a:lnTo>
                  <a:lnTo>
                    <a:pt x="202392" y="72302"/>
                  </a:lnTo>
                  <a:lnTo>
                    <a:pt x="229155" y="89979"/>
                  </a:lnTo>
                  <a:lnTo>
                    <a:pt x="246846" y="116705"/>
                  </a:lnTo>
                  <a:lnTo>
                    <a:pt x="253238" y="150240"/>
                  </a:lnTo>
                  <a:lnTo>
                    <a:pt x="246846" y="183776"/>
                  </a:lnTo>
                  <a:lnTo>
                    <a:pt x="229155" y="210502"/>
                  </a:lnTo>
                  <a:lnTo>
                    <a:pt x="202392" y="228179"/>
                  </a:lnTo>
                  <a:lnTo>
                    <a:pt x="168783" y="234569"/>
                  </a:lnTo>
                  <a:lnTo>
                    <a:pt x="337693" y="234569"/>
                  </a:lnTo>
                  <a:lnTo>
                    <a:pt x="337693" y="108076"/>
                  </a:lnTo>
                  <a:lnTo>
                    <a:pt x="283210" y="108076"/>
                  </a:lnTo>
                  <a:lnTo>
                    <a:pt x="277114" y="101981"/>
                  </a:lnTo>
                  <a:lnTo>
                    <a:pt x="277114" y="89788"/>
                  </a:lnTo>
                  <a:lnTo>
                    <a:pt x="283210" y="83565"/>
                  </a:lnTo>
                  <a:lnTo>
                    <a:pt x="337693" y="83565"/>
                  </a:lnTo>
                  <a:lnTo>
                    <a:pt x="334617" y="70502"/>
                  </a:lnTo>
                  <a:lnTo>
                    <a:pt x="331353" y="65912"/>
                  </a:lnTo>
                  <a:close/>
                </a:path>
                <a:path w="337820" h="271144">
                  <a:moveTo>
                    <a:pt x="168783" y="101981"/>
                  </a:moveTo>
                  <a:lnTo>
                    <a:pt x="148330" y="105217"/>
                  </a:lnTo>
                  <a:lnTo>
                    <a:pt x="133175" y="114633"/>
                  </a:lnTo>
                  <a:lnTo>
                    <a:pt x="123759" y="129788"/>
                  </a:lnTo>
                  <a:lnTo>
                    <a:pt x="120523" y="150240"/>
                  </a:lnTo>
                  <a:lnTo>
                    <a:pt x="123759" y="170693"/>
                  </a:lnTo>
                  <a:lnTo>
                    <a:pt x="133175" y="185848"/>
                  </a:lnTo>
                  <a:lnTo>
                    <a:pt x="148330" y="195264"/>
                  </a:lnTo>
                  <a:lnTo>
                    <a:pt x="168783" y="198500"/>
                  </a:lnTo>
                  <a:lnTo>
                    <a:pt x="188987" y="195264"/>
                  </a:lnTo>
                  <a:lnTo>
                    <a:pt x="204216" y="185848"/>
                  </a:lnTo>
                  <a:lnTo>
                    <a:pt x="213824" y="170693"/>
                  </a:lnTo>
                  <a:lnTo>
                    <a:pt x="217170" y="150240"/>
                  </a:lnTo>
                  <a:lnTo>
                    <a:pt x="213824" y="129788"/>
                  </a:lnTo>
                  <a:lnTo>
                    <a:pt x="204216" y="114633"/>
                  </a:lnTo>
                  <a:lnTo>
                    <a:pt x="188987" y="105217"/>
                  </a:lnTo>
                  <a:lnTo>
                    <a:pt x="168783" y="101981"/>
                  </a:lnTo>
                  <a:close/>
                </a:path>
                <a:path w="337820" h="271144">
                  <a:moveTo>
                    <a:pt x="337693" y="83565"/>
                  </a:moveTo>
                  <a:lnTo>
                    <a:pt x="294767" y="83565"/>
                  </a:lnTo>
                  <a:lnTo>
                    <a:pt x="300863" y="89788"/>
                  </a:lnTo>
                  <a:lnTo>
                    <a:pt x="300863" y="101981"/>
                  </a:lnTo>
                  <a:lnTo>
                    <a:pt x="294767" y="108076"/>
                  </a:lnTo>
                  <a:lnTo>
                    <a:pt x="337693" y="108076"/>
                  </a:lnTo>
                  <a:lnTo>
                    <a:pt x="337693" y="83565"/>
                  </a:lnTo>
                  <a:close/>
                </a:path>
                <a:path w="337820" h="271144">
                  <a:moveTo>
                    <a:pt x="240919" y="5461"/>
                  </a:moveTo>
                  <a:lnTo>
                    <a:pt x="96647" y="5461"/>
                  </a:lnTo>
                  <a:lnTo>
                    <a:pt x="83693" y="41528"/>
                  </a:lnTo>
                  <a:lnTo>
                    <a:pt x="83693" y="47625"/>
                  </a:lnTo>
                  <a:lnTo>
                    <a:pt x="253238" y="47625"/>
                  </a:lnTo>
                  <a:lnTo>
                    <a:pt x="247142" y="41528"/>
                  </a:lnTo>
                  <a:lnTo>
                    <a:pt x="240919" y="5461"/>
                  </a:lnTo>
                  <a:close/>
                </a:path>
                <a:path w="337820" h="271144">
                  <a:moveTo>
                    <a:pt x="228726" y="0"/>
                  </a:moveTo>
                  <a:lnTo>
                    <a:pt x="108203" y="0"/>
                  </a:lnTo>
                  <a:lnTo>
                    <a:pt x="102108" y="5461"/>
                  </a:lnTo>
                  <a:lnTo>
                    <a:pt x="234823" y="5461"/>
                  </a:lnTo>
                  <a:lnTo>
                    <a:pt x="2287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5615" y="127761"/>
            <a:ext cx="3518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STEP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3:</a:t>
            </a:r>
            <a:r>
              <a:rPr sz="18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00"/>
                </a:solidFill>
                <a:latin typeface="Segoe UI"/>
                <a:cs typeface="Segoe UI"/>
              </a:rPr>
              <a:t>MANAGE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STAKEHOLDER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5615" y="374345"/>
            <a:ext cx="3311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</a:rPr>
              <a:t>ENGAGEMENT</a:t>
            </a:r>
            <a:r>
              <a:rPr sz="1800" spc="-50" dirty="0">
                <a:solidFill>
                  <a:srgbClr val="FFFFFF"/>
                </a:solidFill>
              </a:rPr>
              <a:t> </a:t>
            </a:r>
            <a:r>
              <a:rPr sz="1800" spc="-10" dirty="0">
                <a:solidFill>
                  <a:srgbClr val="FFFFFF"/>
                </a:solidFill>
              </a:rPr>
              <a:t>MANAGEMENT</a:t>
            </a:r>
            <a:endParaRPr sz="1800"/>
          </a:p>
        </p:txBody>
      </p:sp>
      <p:grpSp>
        <p:nvGrpSpPr>
          <p:cNvPr id="12" name="object 12"/>
          <p:cNvGrpSpPr/>
          <p:nvPr/>
        </p:nvGrpSpPr>
        <p:grpSpPr>
          <a:xfrm>
            <a:off x="365759" y="2017776"/>
            <a:ext cx="6452870" cy="3575685"/>
            <a:chOff x="365759" y="2017776"/>
            <a:chExt cx="6452870" cy="3575685"/>
          </a:xfrm>
        </p:grpSpPr>
        <p:sp>
          <p:nvSpPr>
            <p:cNvPr id="13" name="object 13"/>
            <p:cNvSpPr/>
            <p:nvPr/>
          </p:nvSpPr>
          <p:spPr>
            <a:xfrm>
              <a:off x="6333712" y="2307336"/>
              <a:ext cx="457834" cy="460375"/>
            </a:xfrm>
            <a:custGeom>
              <a:avLst/>
              <a:gdLst/>
              <a:ahLst/>
              <a:cxnLst/>
              <a:rect l="l" t="t" r="r" b="b"/>
              <a:pathLst>
                <a:path w="457834" h="460375">
                  <a:moveTo>
                    <a:pt x="228631" y="0"/>
                  </a:moveTo>
                  <a:lnTo>
                    <a:pt x="184962" y="4214"/>
                  </a:lnTo>
                  <a:lnTo>
                    <a:pt x="142593" y="16859"/>
                  </a:lnTo>
                  <a:lnTo>
                    <a:pt x="102825" y="37933"/>
                  </a:lnTo>
                  <a:lnTo>
                    <a:pt x="66960" y="67437"/>
                  </a:lnTo>
                  <a:lnTo>
                    <a:pt x="37665" y="103509"/>
                  </a:lnTo>
                  <a:lnTo>
                    <a:pt x="16740" y="143511"/>
                  </a:lnTo>
                  <a:lnTo>
                    <a:pt x="4185" y="186137"/>
                  </a:lnTo>
                  <a:lnTo>
                    <a:pt x="0" y="230076"/>
                  </a:lnTo>
                  <a:lnTo>
                    <a:pt x="4185" y="274021"/>
                  </a:lnTo>
                  <a:lnTo>
                    <a:pt x="16740" y="316664"/>
                  </a:lnTo>
                  <a:lnTo>
                    <a:pt x="37665" y="356697"/>
                  </a:lnTo>
                  <a:lnTo>
                    <a:pt x="66960" y="392811"/>
                  </a:lnTo>
                  <a:lnTo>
                    <a:pt x="102825" y="422314"/>
                  </a:lnTo>
                  <a:lnTo>
                    <a:pt x="142593" y="443388"/>
                  </a:lnTo>
                  <a:lnTo>
                    <a:pt x="184962" y="456033"/>
                  </a:lnTo>
                  <a:lnTo>
                    <a:pt x="228631" y="460248"/>
                  </a:lnTo>
                  <a:lnTo>
                    <a:pt x="272301" y="456033"/>
                  </a:lnTo>
                  <a:lnTo>
                    <a:pt x="314670" y="443388"/>
                  </a:lnTo>
                  <a:lnTo>
                    <a:pt x="354437" y="422314"/>
                  </a:lnTo>
                  <a:lnTo>
                    <a:pt x="390302" y="392811"/>
                  </a:lnTo>
                  <a:lnTo>
                    <a:pt x="419598" y="356697"/>
                  </a:lnTo>
                  <a:lnTo>
                    <a:pt x="440523" y="316664"/>
                  </a:lnTo>
                  <a:lnTo>
                    <a:pt x="453078" y="274021"/>
                  </a:lnTo>
                  <a:lnTo>
                    <a:pt x="457263" y="230076"/>
                  </a:lnTo>
                  <a:lnTo>
                    <a:pt x="453078" y="186137"/>
                  </a:lnTo>
                  <a:lnTo>
                    <a:pt x="440523" y="143511"/>
                  </a:lnTo>
                  <a:lnTo>
                    <a:pt x="419598" y="103509"/>
                  </a:lnTo>
                  <a:lnTo>
                    <a:pt x="390302" y="67437"/>
                  </a:lnTo>
                  <a:lnTo>
                    <a:pt x="354437" y="37933"/>
                  </a:lnTo>
                  <a:lnTo>
                    <a:pt x="314670" y="16859"/>
                  </a:lnTo>
                  <a:lnTo>
                    <a:pt x="272301" y="4214"/>
                  </a:lnTo>
                  <a:lnTo>
                    <a:pt x="228631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2615" y="2429256"/>
              <a:ext cx="228091" cy="2280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33712" y="5132832"/>
              <a:ext cx="457834" cy="460375"/>
            </a:xfrm>
            <a:custGeom>
              <a:avLst/>
              <a:gdLst/>
              <a:ahLst/>
              <a:cxnLst/>
              <a:rect l="l" t="t" r="r" b="b"/>
              <a:pathLst>
                <a:path w="457834" h="460375">
                  <a:moveTo>
                    <a:pt x="228631" y="0"/>
                  </a:moveTo>
                  <a:lnTo>
                    <a:pt x="184962" y="4214"/>
                  </a:lnTo>
                  <a:lnTo>
                    <a:pt x="142593" y="16859"/>
                  </a:lnTo>
                  <a:lnTo>
                    <a:pt x="102825" y="37933"/>
                  </a:lnTo>
                  <a:lnTo>
                    <a:pt x="66960" y="67437"/>
                  </a:lnTo>
                  <a:lnTo>
                    <a:pt x="37665" y="103509"/>
                  </a:lnTo>
                  <a:lnTo>
                    <a:pt x="16740" y="143511"/>
                  </a:lnTo>
                  <a:lnTo>
                    <a:pt x="4185" y="186137"/>
                  </a:lnTo>
                  <a:lnTo>
                    <a:pt x="0" y="230076"/>
                  </a:lnTo>
                  <a:lnTo>
                    <a:pt x="4185" y="274021"/>
                  </a:lnTo>
                  <a:lnTo>
                    <a:pt x="16740" y="316664"/>
                  </a:lnTo>
                  <a:lnTo>
                    <a:pt x="37665" y="356697"/>
                  </a:lnTo>
                  <a:lnTo>
                    <a:pt x="66960" y="392811"/>
                  </a:lnTo>
                  <a:lnTo>
                    <a:pt x="102825" y="422298"/>
                  </a:lnTo>
                  <a:lnTo>
                    <a:pt x="142593" y="443360"/>
                  </a:lnTo>
                  <a:lnTo>
                    <a:pt x="184962" y="455997"/>
                  </a:lnTo>
                  <a:lnTo>
                    <a:pt x="228631" y="460209"/>
                  </a:lnTo>
                  <a:lnTo>
                    <a:pt x="272301" y="455997"/>
                  </a:lnTo>
                  <a:lnTo>
                    <a:pt x="314670" y="443360"/>
                  </a:lnTo>
                  <a:lnTo>
                    <a:pt x="354437" y="422298"/>
                  </a:lnTo>
                  <a:lnTo>
                    <a:pt x="390302" y="392811"/>
                  </a:lnTo>
                  <a:lnTo>
                    <a:pt x="419598" y="356697"/>
                  </a:lnTo>
                  <a:lnTo>
                    <a:pt x="440523" y="316664"/>
                  </a:lnTo>
                  <a:lnTo>
                    <a:pt x="453078" y="274021"/>
                  </a:lnTo>
                  <a:lnTo>
                    <a:pt x="457263" y="230076"/>
                  </a:lnTo>
                  <a:lnTo>
                    <a:pt x="453078" y="186137"/>
                  </a:lnTo>
                  <a:lnTo>
                    <a:pt x="440523" y="143511"/>
                  </a:lnTo>
                  <a:lnTo>
                    <a:pt x="419598" y="103509"/>
                  </a:lnTo>
                  <a:lnTo>
                    <a:pt x="390302" y="67437"/>
                  </a:lnTo>
                  <a:lnTo>
                    <a:pt x="354437" y="37933"/>
                  </a:lnTo>
                  <a:lnTo>
                    <a:pt x="314670" y="16859"/>
                  </a:lnTo>
                  <a:lnTo>
                    <a:pt x="272301" y="4214"/>
                  </a:lnTo>
                  <a:lnTo>
                    <a:pt x="2286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2615" y="5254752"/>
              <a:ext cx="228091" cy="2280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6144" y="4069080"/>
              <a:ext cx="228091" cy="2280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" y="2017776"/>
              <a:ext cx="5516880" cy="34655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361144" y="3163824"/>
              <a:ext cx="457834" cy="460375"/>
            </a:xfrm>
            <a:custGeom>
              <a:avLst/>
              <a:gdLst/>
              <a:ahLst/>
              <a:cxnLst/>
              <a:rect l="l" t="t" r="r" b="b"/>
              <a:pathLst>
                <a:path w="457834" h="460375">
                  <a:moveTo>
                    <a:pt x="228631" y="0"/>
                  </a:moveTo>
                  <a:lnTo>
                    <a:pt x="184962" y="4214"/>
                  </a:lnTo>
                  <a:lnTo>
                    <a:pt x="142593" y="16859"/>
                  </a:lnTo>
                  <a:lnTo>
                    <a:pt x="102825" y="37933"/>
                  </a:lnTo>
                  <a:lnTo>
                    <a:pt x="66960" y="67437"/>
                  </a:lnTo>
                  <a:lnTo>
                    <a:pt x="37665" y="103509"/>
                  </a:lnTo>
                  <a:lnTo>
                    <a:pt x="16740" y="143511"/>
                  </a:lnTo>
                  <a:lnTo>
                    <a:pt x="4185" y="186137"/>
                  </a:lnTo>
                  <a:lnTo>
                    <a:pt x="0" y="230076"/>
                  </a:lnTo>
                  <a:lnTo>
                    <a:pt x="4185" y="274021"/>
                  </a:lnTo>
                  <a:lnTo>
                    <a:pt x="16740" y="316664"/>
                  </a:lnTo>
                  <a:lnTo>
                    <a:pt x="37665" y="356697"/>
                  </a:lnTo>
                  <a:lnTo>
                    <a:pt x="66960" y="392811"/>
                  </a:lnTo>
                  <a:lnTo>
                    <a:pt x="102825" y="422314"/>
                  </a:lnTo>
                  <a:lnTo>
                    <a:pt x="142593" y="443388"/>
                  </a:lnTo>
                  <a:lnTo>
                    <a:pt x="184962" y="456033"/>
                  </a:lnTo>
                  <a:lnTo>
                    <a:pt x="228631" y="460248"/>
                  </a:lnTo>
                  <a:lnTo>
                    <a:pt x="272301" y="456033"/>
                  </a:lnTo>
                  <a:lnTo>
                    <a:pt x="314670" y="443388"/>
                  </a:lnTo>
                  <a:lnTo>
                    <a:pt x="354437" y="422314"/>
                  </a:lnTo>
                  <a:lnTo>
                    <a:pt x="390302" y="392811"/>
                  </a:lnTo>
                  <a:lnTo>
                    <a:pt x="419598" y="356697"/>
                  </a:lnTo>
                  <a:lnTo>
                    <a:pt x="440523" y="316664"/>
                  </a:lnTo>
                  <a:lnTo>
                    <a:pt x="453078" y="274021"/>
                  </a:lnTo>
                  <a:lnTo>
                    <a:pt x="457263" y="230076"/>
                  </a:lnTo>
                  <a:lnTo>
                    <a:pt x="453078" y="186137"/>
                  </a:lnTo>
                  <a:lnTo>
                    <a:pt x="440523" y="143511"/>
                  </a:lnTo>
                  <a:lnTo>
                    <a:pt x="419598" y="103509"/>
                  </a:lnTo>
                  <a:lnTo>
                    <a:pt x="390302" y="67437"/>
                  </a:lnTo>
                  <a:lnTo>
                    <a:pt x="354437" y="37933"/>
                  </a:lnTo>
                  <a:lnTo>
                    <a:pt x="314670" y="16859"/>
                  </a:lnTo>
                  <a:lnTo>
                    <a:pt x="272301" y="4214"/>
                  </a:lnTo>
                  <a:lnTo>
                    <a:pt x="228631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0048" y="3285744"/>
              <a:ext cx="228092" cy="22809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958965" y="841959"/>
            <a:ext cx="4882515" cy="4687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1600" spc="-85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communicate</a:t>
            </a:r>
            <a:r>
              <a:rPr sz="1600" b="1" spc="-9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and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work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</a:t>
            </a:r>
            <a:r>
              <a:rPr sz="1600" i="1" dirty="0">
                <a:latin typeface="Arial"/>
                <a:cs typeface="Arial"/>
              </a:rPr>
              <a:t>implement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plan</a:t>
            </a:r>
            <a:r>
              <a:rPr sz="1600" dirty="0">
                <a:latin typeface="Arial"/>
                <a:cs typeface="Arial"/>
              </a:rPr>
              <a:t>)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with </a:t>
            </a:r>
            <a:r>
              <a:rPr sz="1600" dirty="0">
                <a:latin typeface="Arial"/>
                <a:cs typeface="Arial"/>
              </a:rPr>
              <a:t>stakeholders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meet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their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needs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expectations, </a:t>
            </a:r>
            <a:r>
              <a:rPr sz="1600" dirty="0">
                <a:latin typeface="Arial"/>
                <a:cs typeface="Arial"/>
              </a:rPr>
              <a:t>address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issues,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foster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appropriate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stakeholder involvement.</a:t>
            </a:r>
            <a:endParaRPr sz="160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1155"/>
              </a:spcBef>
            </a:pPr>
            <a:r>
              <a:rPr sz="1600" dirty="0">
                <a:latin typeface="Arial"/>
                <a:cs typeface="Arial"/>
              </a:rPr>
              <a:t>Benefit: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increase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support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minimize</a:t>
            </a:r>
            <a:endParaRPr sz="160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580"/>
              </a:spcBef>
            </a:pPr>
            <a:r>
              <a:rPr sz="1600" b="1" dirty="0">
                <a:latin typeface="Arial"/>
                <a:cs typeface="Arial"/>
              </a:rPr>
              <a:t>resistance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stakeholders.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  <a:spcBef>
                <a:spcPts val="1445"/>
              </a:spcBef>
            </a:pPr>
            <a:r>
              <a:rPr sz="1600" dirty="0">
                <a:latin typeface="Arial"/>
                <a:cs typeface="Arial"/>
              </a:rPr>
              <a:t>Perform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throughout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project.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Important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ITTO</a:t>
            </a:r>
            <a:endParaRPr sz="18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  <a:spcBef>
                <a:spcPts val="650"/>
              </a:spcBef>
            </a:pPr>
            <a:r>
              <a:rPr sz="1800" dirty="0">
                <a:latin typeface="Arial"/>
                <a:cs typeface="Arial"/>
              </a:rPr>
              <a:t>1,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Expert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judgement</a:t>
            </a:r>
            <a:endParaRPr sz="18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  <a:spcBef>
                <a:spcPts val="650"/>
              </a:spcBef>
            </a:pPr>
            <a:r>
              <a:rPr sz="1800" dirty="0">
                <a:latin typeface="Arial"/>
                <a:cs typeface="Arial"/>
              </a:rPr>
              <a:t>2,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Meetings</a:t>
            </a:r>
            <a:endParaRPr sz="180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1775"/>
              </a:spcBef>
            </a:pPr>
            <a:r>
              <a:rPr sz="2000" dirty="0">
                <a:latin typeface="Segoe UI"/>
                <a:cs typeface="Segoe UI"/>
              </a:rPr>
              <a:t>Early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Frequent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7999" cy="685799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150607" y="2270760"/>
            <a:ext cx="337820" cy="271145"/>
          </a:xfrm>
          <a:custGeom>
            <a:avLst/>
            <a:gdLst/>
            <a:ahLst/>
            <a:cxnLst/>
            <a:rect l="l" t="t" r="r" b="b"/>
            <a:pathLst>
              <a:path w="337820" h="271144">
                <a:moveTo>
                  <a:pt x="300863" y="47625"/>
                </a:moveTo>
                <a:lnTo>
                  <a:pt x="36068" y="47625"/>
                </a:lnTo>
                <a:lnTo>
                  <a:pt x="20091" y="50758"/>
                </a:lnTo>
                <a:lnTo>
                  <a:pt x="8842" y="58975"/>
                </a:lnTo>
                <a:lnTo>
                  <a:pt x="2188" y="70502"/>
                </a:lnTo>
                <a:lnTo>
                  <a:pt x="0" y="83565"/>
                </a:lnTo>
                <a:lnTo>
                  <a:pt x="0" y="234568"/>
                </a:lnTo>
                <a:lnTo>
                  <a:pt x="2188" y="247919"/>
                </a:lnTo>
                <a:lnTo>
                  <a:pt x="8842" y="259461"/>
                </a:lnTo>
                <a:lnTo>
                  <a:pt x="20091" y="267573"/>
                </a:lnTo>
                <a:lnTo>
                  <a:pt x="36068" y="270637"/>
                </a:lnTo>
                <a:lnTo>
                  <a:pt x="300863" y="270637"/>
                </a:lnTo>
                <a:lnTo>
                  <a:pt x="314654" y="267573"/>
                </a:lnTo>
                <a:lnTo>
                  <a:pt x="326421" y="259461"/>
                </a:lnTo>
                <a:lnTo>
                  <a:pt x="334617" y="247919"/>
                </a:lnTo>
                <a:lnTo>
                  <a:pt x="337693" y="234568"/>
                </a:lnTo>
                <a:lnTo>
                  <a:pt x="168783" y="234568"/>
                </a:lnTo>
                <a:lnTo>
                  <a:pt x="135127" y="228179"/>
                </a:lnTo>
                <a:lnTo>
                  <a:pt x="108140" y="210502"/>
                </a:lnTo>
                <a:lnTo>
                  <a:pt x="90201" y="183776"/>
                </a:lnTo>
                <a:lnTo>
                  <a:pt x="83693" y="150240"/>
                </a:lnTo>
                <a:lnTo>
                  <a:pt x="90201" y="116705"/>
                </a:lnTo>
                <a:lnTo>
                  <a:pt x="108140" y="89979"/>
                </a:lnTo>
                <a:lnTo>
                  <a:pt x="135128" y="72302"/>
                </a:lnTo>
                <a:lnTo>
                  <a:pt x="168783" y="65912"/>
                </a:lnTo>
                <a:lnTo>
                  <a:pt x="331353" y="65912"/>
                </a:lnTo>
                <a:lnTo>
                  <a:pt x="326421" y="58975"/>
                </a:lnTo>
                <a:lnTo>
                  <a:pt x="314654" y="50758"/>
                </a:lnTo>
                <a:lnTo>
                  <a:pt x="300863" y="47625"/>
                </a:lnTo>
                <a:close/>
              </a:path>
              <a:path w="337820" h="271144">
                <a:moveTo>
                  <a:pt x="331353" y="65912"/>
                </a:moveTo>
                <a:lnTo>
                  <a:pt x="168783" y="65912"/>
                </a:lnTo>
                <a:lnTo>
                  <a:pt x="202392" y="72302"/>
                </a:lnTo>
                <a:lnTo>
                  <a:pt x="229155" y="89979"/>
                </a:lnTo>
                <a:lnTo>
                  <a:pt x="246846" y="116705"/>
                </a:lnTo>
                <a:lnTo>
                  <a:pt x="253238" y="150240"/>
                </a:lnTo>
                <a:lnTo>
                  <a:pt x="246846" y="183776"/>
                </a:lnTo>
                <a:lnTo>
                  <a:pt x="229155" y="210502"/>
                </a:lnTo>
                <a:lnTo>
                  <a:pt x="202392" y="228179"/>
                </a:lnTo>
                <a:lnTo>
                  <a:pt x="168783" y="234568"/>
                </a:lnTo>
                <a:lnTo>
                  <a:pt x="337693" y="234568"/>
                </a:lnTo>
                <a:lnTo>
                  <a:pt x="337693" y="108076"/>
                </a:lnTo>
                <a:lnTo>
                  <a:pt x="283210" y="108076"/>
                </a:lnTo>
                <a:lnTo>
                  <a:pt x="277114" y="101980"/>
                </a:lnTo>
                <a:lnTo>
                  <a:pt x="277114" y="89788"/>
                </a:lnTo>
                <a:lnTo>
                  <a:pt x="283210" y="83565"/>
                </a:lnTo>
                <a:lnTo>
                  <a:pt x="337693" y="83565"/>
                </a:lnTo>
                <a:lnTo>
                  <a:pt x="334617" y="70502"/>
                </a:lnTo>
                <a:lnTo>
                  <a:pt x="331353" y="65912"/>
                </a:lnTo>
                <a:close/>
              </a:path>
              <a:path w="337820" h="271144">
                <a:moveTo>
                  <a:pt x="168783" y="101980"/>
                </a:moveTo>
                <a:lnTo>
                  <a:pt x="148330" y="105217"/>
                </a:lnTo>
                <a:lnTo>
                  <a:pt x="133175" y="114633"/>
                </a:lnTo>
                <a:lnTo>
                  <a:pt x="123759" y="129788"/>
                </a:lnTo>
                <a:lnTo>
                  <a:pt x="120523" y="150240"/>
                </a:lnTo>
                <a:lnTo>
                  <a:pt x="123759" y="170693"/>
                </a:lnTo>
                <a:lnTo>
                  <a:pt x="133175" y="185848"/>
                </a:lnTo>
                <a:lnTo>
                  <a:pt x="148330" y="195264"/>
                </a:lnTo>
                <a:lnTo>
                  <a:pt x="168783" y="198500"/>
                </a:lnTo>
                <a:lnTo>
                  <a:pt x="188987" y="195264"/>
                </a:lnTo>
                <a:lnTo>
                  <a:pt x="204216" y="185848"/>
                </a:lnTo>
                <a:lnTo>
                  <a:pt x="213824" y="170693"/>
                </a:lnTo>
                <a:lnTo>
                  <a:pt x="217170" y="150240"/>
                </a:lnTo>
                <a:lnTo>
                  <a:pt x="213824" y="129788"/>
                </a:lnTo>
                <a:lnTo>
                  <a:pt x="204216" y="114633"/>
                </a:lnTo>
                <a:lnTo>
                  <a:pt x="188987" y="105217"/>
                </a:lnTo>
                <a:lnTo>
                  <a:pt x="168783" y="101980"/>
                </a:lnTo>
                <a:close/>
              </a:path>
              <a:path w="337820" h="271144">
                <a:moveTo>
                  <a:pt x="337693" y="83565"/>
                </a:moveTo>
                <a:lnTo>
                  <a:pt x="294767" y="83565"/>
                </a:lnTo>
                <a:lnTo>
                  <a:pt x="300863" y="89788"/>
                </a:lnTo>
                <a:lnTo>
                  <a:pt x="300863" y="101980"/>
                </a:lnTo>
                <a:lnTo>
                  <a:pt x="294767" y="108076"/>
                </a:lnTo>
                <a:lnTo>
                  <a:pt x="337693" y="108076"/>
                </a:lnTo>
                <a:lnTo>
                  <a:pt x="337693" y="83565"/>
                </a:lnTo>
                <a:close/>
              </a:path>
              <a:path w="337820" h="271144">
                <a:moveTo>
                  <a:pt x="240919" y="5461"/>
                </a:moveTo>
                <a:lnTo>
                  <a:pt x="96647" y="5461"/>
                </a:lnTo>
                <a:lnTo>
                  <a:pt x="83693" y="41528"/>
                </a:lnTo>
                <a:lnTo>
                  <a:pt x="83693" y="47625"/>
                </a:lnTo>
                <a:lnTo>
                  <a:pt x="253238" y="47625"/>
                </a:lnTo>
                <a:lnTo>
                  <a:pt x="247142" y="41528"/>
                </a:lnTo>
                <a:lnTo>
                  <a:pt x="240919" y="5461"/>
                </a:lnTo>
                <a:close/>
              </a:path>
              <a:path w="337820" h="271144">
                <a:moveTo>
                  <a:pt x="228726" y="0"/>
                </a:moveTo>
                <a:lnTo>
                  <a:pt x="108203" y="0"/>
                </a:lnTo>
                <a:lnTo>
                  <a:pt x="102108" y="5461"/>
                </a:lnTo>
                <a:lnTo>
                  <a:pt x="234823" y="5461"/>
                </a:lnTo>
                <a:lnTo>
                  <a:pt x="228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5615" y="216534"/>
            <a:ext cx="408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HIGHTLIGHTED</a:t>
            </a:r>
            <a:r>
              <a:rPr sz="18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TOOLS</a:t>
            </a:r>
            <a:r>
              <a:rPr sz="18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8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TECHNIQUE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39053" y="968197"/>
            <a:ext cx="32156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76EB1"/>
                </a:solidFill>
                <a:latin typeface="Arial"/>
                <a:cs typeface="Arial"/>
              </a:rPr>
              <a:t>Communication</a:t>
            </a:r>
            <a:r>
              <a:rPr sz="2400" spc="-5" dirty="0">
                <a:solidFill>
                  <a:srgbClr val="176EB1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176EB1"/>
                </a:solidFill>
                <a:latin typeface="Arial"/>
                <a:cs typeface="Arial"/>
              </a:rPr>
              <a:t>Skills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8228" y="2156205"/>
            <a:ext cx="5150485" cy="157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07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176EB1"/>
                </a:solidFill>
                <a:latin typeface="Arial"/>
                <a:cs typeface="Arial"/>
              </a:rPr>
              <a:t>Interpersonal</a:t>
            </a:r>
            <a:r>
              <a:rPr sz="2400" b="1" spc="-95" dirty="0">
                <a:solidFill>
                  <a:srgbClr val="176EB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76EB1"/>
                </a:solidFill>
                <a:latin typeface="Arial"/>
                <a:cs typeface="Arial"/>
              </a:rPr>
              <a:t>&amp;</a:t>
            </a:r>
            <a:r>
              <a:rPr sz="2400" b="1" spc="-45" dirty="0">
                <a:solidFill>
                  <a:srgbClr val="176EB1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176EB1"/>
                </a:solidFill>
                <a:latin typeface="Arial"/>
                <a:cs typeface="Arial"/>
              </a:rPr>
              <a:t>Team</a:t>
            </a:r>
            <a:r>
              <a:rPr sz="2400" b="1" spc="-65" dirty="0">
                <a:solidFill>
                  <a:srgbClr val="176EB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176EB1"/>
                </a:solidFill>
                <a:latin typeface="Arial"/>
                <a:cs typeface="Arial"/>
              </a:rPr>
              <a:t>Skills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76EB1"/>
                </a:solidFill>
                <a:latin typeface="Arial"/>
                <a:cs typeface="Arial"/>
              </a:rPr>
              <a:t>Ground</a:t>
            </a:r>
            <a:r>
              <a:rPr sz="2400" b="1" spc="-55" dirty="0">
                <a:solidFill>
                  <a:srgbClr val="176EB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176EB1"/>
                </a:solidFill>
                <a:latin typeface="Arial"/>
                <a:cs typeface="Arial"/>
              </a:rPr>
              <a:t>rules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39" y="3959352"/>
            <a:ext cx="3599688" cy="23957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83880" y="3998976"/>
            <a:ext cx="3240024" cy="231648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7223759" cy="6858000"/>
            <a:chOff x="0" y="0"/>
            <a:chExt cx="7223759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7999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70888"/>
              <a:ext cx="7223760" cy="44256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33680" y="885296"/>
              <a:ext cx="417830" cy="457834"/>
            </a:xfrm>
            <a:custGeom>
              <a:avLst/>
              <a:gdLst/>
              <a:ahLst/>
              <a:cxnLst/>
              <a:rect l="l" t="t" r="r" b="b"/>
              <a:pathLst>
                <a:path w="417829" h="457834">
                  <a:moveTo>
                    <a:pt x="231651" y="0"/>
                  </a:moveTo>
                  <a:lnTo>
                    <a:pt x="185924" y="0"/>
                  </a:lnTo>
                  <a:lnTo>
                    <a:pt x="141082" y="11010"/>
                  </a:lnTo>
                  <a:lnTo>
                    <a:pt x="98900" y="33030"/>
                  </a:lnTo>
                  <a:lnTo>
                    <a:pt x="61150" y="66060"/>
                  </a:lnTo>
                  <a:lnTo>
                    <a:pt x="34397" y="102132"/>
                  </a:lnTo>
                  <a:lnTo>
                    <a:pt x="15287" y="142135"/>
                  </a:lnTo>
                  <a:lnTo>
                    <a:pt x="3821" y="184760"/>
                  </a:lnTo>
                  <a:lnTo>
                    <a:pt x="0" y="228700"/>
                  </a:lnTo>
                  <a:lnTo>
                    <a:pt x="3821" y="272645"/>
                  </a:lnTo>
                  <a:lnTo>
                    <a:pt x="15287" y="315288"/>
                  </a:lnTo>
                  <a:lnTo>
                    <a:pt x="34397" y="355320"/>
                  </a:lnTo>
                  <a:lnTo>
                    <a:pt x="61150" y="391434"/>
                  </a:lnTo>
                  <a:lnTo>
                    <a:pt x="98900" y="424465"/>
                  </a:lnTo>
                  <a:lnTo>
                    <a:pt x="141082" y="446485"/>
                  </a:lnTo>
                  <a:lnTo>
                    <a:pt x="185924" y="457495"/>
                  </a:lnTo>
                  <a:lnTo>
                    <a:pt x="231651" y="457495"/>
                  </a:lnTo>
                  <a:lnTo>
                    <a:pt x="276493" y="446485"/>
                  </a:lnTo>
                  <a:lnTo>
                    <a:pt x="318675" y="424465"/>
                  </a:lnTo>
                  <a:lnTo>
                    <a:pt x="356425" y="391434"/>
                  </a:lnTo>
                  <a:lnTo>
                    <a:pt x="383178" y="355320"/>
                  </a:lnTo>
                  <a:lnTo>
                    <a:pt x="402288" y="315288"/>
                  </a:lnTo>
                  <a:lnTo>
                    <a:pt x="413754" y="272645"/>
                  </a:lnTo>
                  <a:lnTo>
                    <a:pt x="417575" y="228700"/>
                  </a:lnTo>
                  <a:lnTo>
                    <a:pt x="413754" y="184760"/>
                  </a:lnTo>
                  <a:lnTo>
                    <a:pt x="402288" y="142135"/>
                  </a:lnTo>
                  <a:lnTo>
                    <a:pt x="383178" y="102132"/>
                  </a:lnTo>
                  <a:lnTo>
                    <a:pt x="356425" y="66060"/>
                  </a:lnTo>
                  <a:lnTo>
                    <a:pt x="318675" y="33030"/>
                  </a:lnTo>
                  <a:lnTo>
                    <a:pt x="276493" y="11010"/>
                  </a:lnTo>
                  <a:lnTo>
                    <a:pt x="231651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0423" y="1002791"/>
              <a:ext cx="209803" cy="2311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72656" y="2645664"/>
              <a:ext cx="337820" cy="271145"/>
            </a:xfrm>
            <a:custGeom>
              <a:avLst/>
              <a:gdLst/>
              <a:ahLst/>
              <a:cxnLst/>
              <a:rect l="l" t="t" r="r" b="b"/>
              <a:pathLst>
                <a:path w="337820" h="271144">
                  <a:moveTo>
                    <a:pt x="300863" y="47625"/>
                  </a:moveTo>
                  <a:lnTo>
                    <a:pt x="36068" y="47625"/>
                  </a:lnTo>
                  <a:lnTo>
                    <a:pt x="20091" y="50758"/>
                  </a:lnTo>
                  <a:lnTo>
                    <a:pt x="8842" y="58975"/>
                  </a:lnTo>
                  <a:lnTo>
                    <a:pt x="2188" y="70502"/>
                  </a:lnTo>
                  <a:lnTo>
                    <a:pt x="0" y="83565"/>
                  </a:lnTo>
                  <a:lnTo>
                    <a:pt x="0" y="234569"/>
                  </a:lnTo>
                  <a:lnTo>
                    <a:pt x="2188" y="247919"/>
                  </a:lnTo>
                  <a:lnTo>
                    <a:pt x="8842" y="259461"/>
                  </a:lnTo>
                  <a:lnTo>
                    <a:pt x="20091" y="267573"/>
                  </a:lnTo>
                  <a:lnTo>
                    <a:pt x="36068" y="270637"/>
                  </a:lnTo>
                  <a:lnTo>
                    <a:pt x="300863" y="270637"/>
                  </a:lnTo>
                  <a:lnTo>
                    <a:pt x="314654" y="267573"/>
                  </a:lnTo>
                  <a:lnTo>
                    <a:pt x="326421" y="259461"/>
                  </a:lnTo>
                  <a:lnTo>
                    <a:pt x="334617" y="247919"/>
                  </a:lnTo>
                  <a:lnTo>
                    <a:pt x="337693" y="234569"/>
                  </a:lnTo>
                  <a:lnTo>
                    <a:pt x="168783" y="234569"/>
                  </a:lnTo>
                  <a:lnTo>
                    <a:pt x="135127" y="228179"/>
                  </a:lnTo>
                  <a:lnTo>
                    <a:pt x="108140" y="210502"/>
                  </a:lnTo>
                  <a:lnTo>
                    <a:pt x="90201" y="183776"/>
                  </a:lnTo>
                  <a:lnTo>
                    <a:pt x="83693" y="150240"/>
                  </a:lnTo>
                  <a:lnTo>
                    <a:pt x="90201" y="116705"/>
                  </a:lnTo>
                  <a:lnTo>
                    <a:pt x="108140" y="89979"/>
                  </a:lnTo>
                  <a:lnTo>
                    <a:pt x="135127" y="72302"/>
                  </a:lnTo>
                  <a:lnTo>
                    <a:pt x="168783" y="65912"/>
                  </a:lnTo>
                  <a:lnTo>
                    <a:pt x="331353" y="65912"/>
                  </a:lnTo>
                  <a:lnTo>
                    <a:pt x="326421" y="58975"/>
                  </a:lnTo>
                  <a:lnTo>
                    <a:pt x="314654" y="50758"/>
                  </a:lnTo>
                  <a:lnTo>
                    <a:pt x="300863" y="47625"/>
                  </a:lnTo>
                  <a:close/>
                </a:path>
                <a:path w="337820" h="271144">
                  <a:moveTo>
                    <a:pt x="331353" y="65912"/>
                  </a:moveTo>
                  <a:lnTo>
                    <a:pt x="168783" y="65912"/>
                  </a:lnTo>
                  <a:lnTo>
                    <a:pt x="202392" y="72302"/>
                  </a:lnTo>
                  <a:lnTo>
                    <a:pt x="229155" y="89979"/>
                  </a:lnTo>
                  <a:lnTo>
                    <a:pt x="246846" y="116705"/>
                  </a:lnTo>
                  <a:lnTo>
                    <a:pt x="253238" y="150240"/>
                  </a:lnTo>
                  <a:lnTo>
                    <a:pt x="246846" y="183776"/>
                  </a:lnTo>
                  <a:lnTo>
                    <a:pt x="229155" y="210502"/>
                  </a:lnTo>
                  <a:lnTo>
                    <a:pt x="202392" y="228179"/>
                  </a:lnTo>
                  <a:lnTo>
                    <a:pt x="168783" y="234569"/>
                  </a:lnTo>
                  <a:lnTo>
                    <a:pt x="337693" y="234569"/>
                  </a:lnTo>
                  <a:lnTo>
                    <a:pt x="337693" y="108076"/>
                  </a:lnTo>
                  <a:lnTo>
                    <a:pt x="283210" y="108076"/>
                  </a:lnTo>
                  <a:lnTo>
                    <a:pt x="277114" y="101981"/>
                  </a:lnTo>
                  <a:lnTo>
                    <a:pt x="277114" y="89788"/>
                  </a:lnTo>
                  <a:lnTo>
                    <a:pt x="283210" y="83565"/>
                  </a:lnTo>
                  <a:lnTo>
                    <a:pt x="337693" y="83565"/>
                  </a:lnTo>
                  <a:lnTo>
                    <a:pt x="334617" y="70502"/>
                  </a:lnTo>
                  <a:lnTo>
                    <a:pt x="331353" y="65912"/>
                  </a:lnTo>
                  <a:close/>
                </a:path>
                <a:path w="337820" h="271144">
                  <a:moveTo>
                    <a:pt x="168783" y="101981"/>
                  </a:moveTo>
                  <a:lnTo>
                    <a:pt x="148330" y="105217"/>
                  </a:lnTo>
                  <a:lnTo>
                    <a:pt x="133175" y="114633"/>
                  </a:lnTo>
                  <a:lnTo>
                    <a:pt x="123759" y="129788"/>
                  </a:lnTo>
                  <a:lnTo>
                    <a:pt x="120523" y="150240"/>
                  </a:lnTo>
                  <a:lnTo>
                    <a:pt x="123759" y="170693"/>
                  </a:lnTo>
                  <a:lnTo>
                    <a:pt x="133175" y="185848"/>
                  </a:lnTo>
                  <a:lnTo>
                    <a:pt x="148330" y="195264"/>
                  </a:lnTo>
                  <a:lnTo>
                    <a:pt x="168783" y="198500"/>
                  </a:lnTo>
                  <a:lnTo>
                    <a:pt x="188987" y="195264"/>
                  </a:lnTo>
                  <a:lnTo>
                    <a:pt x="204216" y="185848"/>
                  </a:lnTo>
                  <a:lnTo>
                    <a:pt x="213824" y="170693"/>
                  </a:lnTo>
                  <a:lnTo>
                    <a:pt x="217170" y="150240"/>
                  </a:lnTo>
                  <a:lnTo>
                    <a:pt x="213824" y="129788"/>
                  </a:lnTo>
                  <a:lnTo>
                    <a:pt x="204216" y="114633"/>
                  </a:lnTo>
                  <a:lnTo>
                    <a:pt x="188987" y="105217"/>
                  </a:lnTo>
                  <a:lnTo>
                    <a:pt x="168783" y="101981"/>
                  </a:lnTo>
                  <a:close/>
                </a:path>
                <a:path w="337820" h="271144">
                  <a:moveTo>
                    <a:pt x="337693" y="83565"/>
                  </a:moveTo>
                  <a:lnTo>
                    <a:pt x="294767" y="83565"/>
                  </a:lnTo>
                  <a:lnTo>
                    <a:pt x="300863" y="89788"/>
                  </a:lnTo>
                  <a:lnTo>
                    <a:pt x="300863" y="101981"/>
                  </a:lnTo>
                  <a:lnTo>
                    <a:pt x="294767" y="108076"/>
                  </a:lnTo>
                  <a:lnTo>
                    <a:pt x="337693" y="108076"/>
                  </a:lnTo>
                  <a:lnTo>
                    <a:pt x="337693" y="83565"/>
                  </a:lnTo>
                  <a:close/>
                </a:path>
                <a:path w="337820" h="271144">
                  <a:moveTo>
                    <a:pt x="240919" y="5461"/>
                  </a:moveTo>
                  <a:lnTo>
                    <a:pt x="96647" y="5461"/>
                  </a:lnTo>
                  <a:lnTo>
                    <a:pt x="83693" y="41528"/>
                  </a:lnTo>
                  <a:lnTo>
                    <a:pt x="83693" y="47625"/>
                  </a:lnTo>
                  <a:lnTo>
                    <a:pt x="253238" y="47625"/>
                  </a:lnTo>
                  <a:lnTo>
                    <a:pt x="247142" y="41528"/>
                  </a:lnTo>
                  <a:lnTo>
                    <a:pt x="240919" y="5461"/>
                  </a:lnTo>
                  <a:close/>
                </a:path>
                <a:path w="337820" h="271144">
                  <a:moveTo>
                    <a:pt x="228726" y="0"/>
                  </a:moveTo>
                  <a:lnTo>
                    <a:pt x="108203" y="0"/>
                  </a:lnTo>
                  <a:lnTo>
                    <a:pt x="102108" y="5461"/>
                  </a:lnTo>
                  <a:lnTo>
                    <a:pt x="234823" y="5461"/>
                  </a:lnTo>
                  <a:lnTo>
                    <a:pt x="2287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5615" y="127761"/>
            <a:ext cx="3609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STEP</a:t>
            </a:r>
            <a:r>
              <a:rPr sz="18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4:</a:t>
            </a:r>
            <a:r>
              <a:rPr sz="18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00"/>
                </a:solidFill>
                <a:latin typeface="Segoe UI"/>
                <a:cs typeface="Segoe UI"/>
              </a:rPr>
              <a:t>MONITOR</a:t>
            </a:r>
            <a:r>
              <a:rPr sz="1800" b="1" spc="-15" dirty="0">
                <a:solidFill>
                  <a:srgbClr val="FFFF00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STAKEHOLDER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5615" y="374345"/>
            <a:ext cx="3311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</a:rPr>
              <a:t>ENGAGEMENT</a:t>
            </a:r>
            <a:r>
              <a:rPr sz="1800" spc="-50" dirty="0">
                <a:solidFill>
                  <a:srgbClr val="FFFFFF"/>
                </a:solidFill>
              </a:rPr>
              <a:t> </a:t>
            </a:r>
            <a:r>
              <a:rPr sz="1800" spc="-10" dirty="0">
                <a:solidFill>
                  <a:srgbClr val="FFFFFF"/>
                </a:solidFill>
              </a:rPr>
              <a:t>MANAGEMENT</a:t>
            </a:r>
            <a:endParaRPr sz="1800"/>
          </a:p>
        </p:txBody>
      </p:sp>
      <p:grpSp>
        <p:nvGrpSpPr>
          <p:cNvPr id="11" name="object 11"/>
          <p:cNvGrpSpPr/>
          <p:nvPr/>
        </p:nvGrpSpPr>
        <p:grpSpPr>
          <a:xfrm>
            <a:off x="646176" y="2048255"/>
            <a:ext cx="6172835" cy="3435350"/>
            <a:chOff x="646176" y="2048255"/>
            <a:chExt cx="6172835" cy="3435350"/>
          </a:xfrm>
        </p:grpSpPr>
        <p:sp>
          <p:nvSpPr>
            <p:cNvPr id="12" name="object 12"/>
            <p:cNvSpPr/>
            <p:nvPr/>
          </p:nvSpPr>
          <p:spPr>
            <a:xfrm>
              <a:off x="6333712" y="2307335"/>
              <a:ext cx="457834" cy="460375"/>
            </a:xfrm>
            <a:custGeom>
              <a:avLst/>
              <a:gdLst/>
              <a:ahLst/>
              <a:cxnLst/>
              <a:rect l="l" t="t" r="r" b="b"/>
              <a:pathLst>
                <a:path w="457834" h="460375">
                  <a:moveTo>
                    <a:pt x="228631" y="0"/>
                  </a:moveTo>
                  <a:lnTo>
                    <a:pt x="184962" y="4214"/>
                  </a:lnTo>
                  <a:lnTo>
                    <a:pt x="142593" y="16859"/>
                  </a:lnTo>
                  <a:lnTo>
                    <a:pt x="102825" y="37933"/>
                  </a:lnTo>
                  <a:lnTo>
                    <a:pt x="66960" y="67437"/>
                  </a:lnTo>
                  <a:lnTo>
                    <a:pt x="37665" y="103509"/>
                  </a:lnTo>
                  <a:lnTo>
                    <a:pt x="16740" y="143511"/>
                  </a:lnTo>
                  <a:lnTo>
                    <a:pt x="4185" y="186137"/>
                  </a:lnTo>
                  <a:lnTo>
                    <a:pt x="0" y="230076"/>
                  </a:lnTo>
                  <a:lnTo>
                    <a:pt x="4185" y="274021"/>
                  </a:lnTo>
                  <a:lnTo>
                    <a:pt x="16740" y="316664"/>
                  </a:lnTo>
                  <a:lnTo>
                    <a:pt x="37665" y="356697"/>
                  </a:lnTo>
                  <a:lnTo>
                    <a:pt x="66960" y="392811"/>
                  </a:lnTo>
                  <a:lnTo>
                    <a:pt x="102825" y="422314"/>
                  </a:lnTo>
                  <a:lnTo>
                    <a:pt x="142593" y="443388"/>
                  </a:lnTo>
                  <a:lnTo>
                    <a:pt x="184962" y="456033"/>
                  </a:lnTo>
                  <a:lnTo>
                    <a:pt x="228631" y="460248"/>
                  </a:lnTo>
                  <a:lnTo>
                    <a:pt x="272301" y="456033"/>
                  </a:lnTo>
                  <a:lnTo>
                    <a:pt x="314670" y="443388"/>
                  </a:lnTo>
                  <a:lnTo>
                    <a:pt x="354437" y="422314"/>
                  </a:lnTo>
                  <a:lnTo>
                    <a:pt x="390302" y="392811"/>
                  </a:lnTo>
                  <a:lnTo>
                    <a:pt x="419598" y="356697"/>
                  </a:lnTo>
                  <a:lnTo>
                    <a:pt x="440523" y="316664"/>
                  </a:lnTo>
                  <a:lnTo>
                    <a:pt x="453078" y="274021"/>
                  </a:lnTo>
                  <a:lnTo>
                    <a:pt x="457263" y="230076"/>
                  </a:lnTo>
                  <a:lnTo>
                    <a:pt x="453078" y="186137"/>
                  </a:lnTo>
                  <a:lnTo>
                    <a:pt x="440523" y="143511"/>
                  </a:lnTo>
                  <a:lnTo>
                    <a:pt x="419598" y="103509"/>
                  </a:lnTo>
                  <a:lnTo>
                    <a:pt x="390302" y="67437"/>
                  </a:lnTo>
                  <a:lnTo>
                    <a:pt x="354437" y="37933"/>
                  </a:lnTo>
                  <a:lnTo>
                    <a:pt x="314670" y="16859"/>
                  </a:lnTo>
                  <a:lnTo>
                    <a:pt x="272301" y="4214"/>
                  </a:lnTo>
                  <a:lnTo>
                    <a:pt x="228631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2616" y="2429255"/>
              <a:ext cx="228091" cy="2280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361144" y="4358639"/>
              <a:ext cx="457834" cy="460375"/>
            </a:xfrm>
            <a:custGeom>
              <a:avLst/>
              <a:gdLst/>
              <a:ahLst/>
              <a:cxnLst/>
              <a:rect l="l" t="t" r="r" b="b"/>
              <a:pathLst>
                <a:path w="457834" h="460375">
                  <a:moveTo>
                    <a:pt x="228631" y="0"/>
                  </a:moveTo>
                  <a:lnTo>
                    <a:pt x="184962" y="4214"/>
                  </a:lnTo>
                  <a:lnTo>
                    <a:pt x="142593" y="16859"/>
                  </a:lnTo>
                  <a:lnTo>
                    <a:pt x="102825" y="37933"/>
                  </a:lnTo>
                  <a:lnTo>
                    <a:pt x="66960" y="67436"/>
                  </a:lnTo>
                  <a:lnTo>
                    <a:pt x="37665" y="103509"/>
                  </a:lnTo>
                  <a:lnTo>
                    <a:pt x="16740" y="143511"/>
                  </a:lnTo>
                  <a:lnTo>
                    <a:pt x="4185" y="186137"/>
                  </a:lnTo>
                  <a:lnTo>
                    <a:pt x="0" y="230076"/>
                  </a:lnTo>
                  <a:lnTo>
                    <a:pt x="4185" y="274021"/>
                  </a:lnTo>
                  <a:lnTo>
                    <a:pt x="16740" y="316664"/>
                  </a:lnTo>
                  <a:lnTo>
                    <a:pt x="37665" y="356697"/>
                  </a:lnTo>
                  <a:lnTo>
                    <a:pt x="66960" y="392810"/>
                  </a:lnTo>
                  <a:lnTo>
                    <a:pt x="102825" y="422314"/>
                  </a:lnTo>
                  <a:lnTo>
                    <a:pt x="142593" y="443388"/>
                  </a:lnTo>
                  <a:lnTo>
                    <a:pt x="184962" y="456033"/>
                  </a:lnTo>
                  <a:lnTo>
                    <a:pt x="228631" y="460247"/>
                  </a:lnTo>
                  <a:lnTo>
                    <a:pt x="272301" y="456033"/>
                  </a:lnTo>
                  <a:lnTo>
                    <a:pt x="314670" y="443388"/>
                  </a:lnTo>
                  <a:lnTo>
                    <a:pt x="354437" y="422314"/>
                  </a:lnTo>
                  <a:lnTo>
                    <a:pt x="390302" y="392810"/>
                  </a:lnTo>
                  <a:lnTo>
                    <a:pt x="419598" y="356697"/>
                  </a:lnTo>
                  <a:lnTo>
                    <a:pt x="440523" y="316664"/>
                  </a:lnTo>
                  <a:lnTo>
                    <a:pt x="453078" y="274021"/>
                  </a:lnTo>
                  <a:lnTo>
                    <a:pt x="457263" y="230076"/>
                  </a:lnTo>
                  <a:lnTo>
                    <a:pt x="453078" y="186137"/>
                  </a:lnTo>
                  <a:lnTo>
                    <a:pt x="440523" y="143511"/>
                  </a:lnTo>
                  <a:lnTo>
                    <a:pt x="419598" y="103509"/>
                  </a:lnTo>
                  <a:lnTo>
                    <a:pt x="390302" y="67436"/>
                  </a:lnTo>
                  <a:lnTo>
                    <a:pt x="354437" y="37933"/>
                  </a:lnTo>
                  <a:lnTo>
                    <a:pt x="314670" y="16859"/>
                  </a:lnTo>
                  <a:lnTo>
                    <a:pt x="272301" y="4214"/>
                  </a:lnTo>
                  <a:lnTo>
                    <a:pt x="2286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0047" y="4477511"/>
              <a:ext cx="228092" cy="2311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6143" y="4069079"/>
              <a:ext cx="228091" cy="228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361144" y="3328384"/>
              <a:ext cx="457834" cy="457200"/>
            </a:xfrm>
            <a:custGeom>
              <a:avLst/>
              <a:gdLst/>
              <a:ahLst/>
              <a:cxnLst/>
              <a:rect l="l" t="t" r="r" b="b"/>
              <a:pathLst>
                <a:path w="457834" h="457200">
                  <a:moveTo>
                    <a:pt x="228631" y="0"/>
                  </a:moveTo>
                  <a:lnTo>
                    <a:pt x="184962" y="4185"/>
                  </a:lnTo>
                  <a:lnTo>
                    <a:pt x="142593" y="16740"/>
                  </a:lnTo>
                  <a:lnTo>
                    <a:pt x="102825" y="37665"/>
                  </a:lnTo>
                  <a:lnTo>
                    <a:pt x="66960" y="66960"/>
                  </a:lnTo>
                  <a:lnTo>
                    <a:pt x="37665" y="102825"/>
                  </a:lnTo>
                  <a:lnTo>
                    <a:pt x="16740" y="142593"/>
                  </a:lnTo>
                  <a:lnTo>
                    <a:pt x="4185" y="184962"/>
                  </a:lnTo>
                  <a:lnTo>
                    <a:pt x="0" y="228631"/>
                  </a:lnTo>
                  <a:lnTo>
                    <a:pt x="4185" y="272301"/>
                  </a:lnTo>
                  <a:lnTo>
                    <a:pt x="16740" y="314670"/>
                  </a:lnTo>
                  <a:lnTo>
                    <a:pt x="37665" y="354437"/>
                  </a:lnTo>
                  <a:lnTo>
                    <a:pt x="66960" y="390302"/>
                  </a:lnTo>
                  <a:lnTo>
                    <a:pt x="102825" y="419556"/>
                  </a:lnTo>
                  <a:lnTo>
                    <a:pt x="142593" y="440451"/>
                  </a:lnTo>
                  <a:lnTo>
                    <a:pt x="184962" y="452989"/>
                  </a:lnTo>
                  <a:lnTo>
                    <a:pt x="228631" y="457168"/>
                  </a:lnTo>
                  <a:lnTo>
                    <a:pt x="272301" y="452989"/>
                  </a:lnTo>
                  <a:lnTo>
                    <a:pt x="314670" y="440451"/>
                  </a:lnTo>
                  <a:lnTo>
                    <a:pt x="354437" y="419556"/>
                  </a:lnTo>
                  <a:lnTo>
                    <a:pt x="390302" y="390302"/>
                  </a:lnTo>
                  <a:lnTo>
                    <a:pt x="419598" y="354437"/>
                  </a:lnTo>
                  <a:lnTo>
                    <a:pt x="440523" y="314670"/>
                  </a:lnTo>
                  <a:lnTo>
                    <a:pt x="453078" y="272301"/>
                  </a:lnTo>
                  <a:lnTo>
                    <a:pt x="457263" y="228631"/>
                  </a:lnTo>
                  <a:lnTo>
                    <a:pt x="453078" y="184962"/>
                  </a:lnTo>
                  <a:lnTo>
                    <a:pt x="440523" y="142593"/>
                  </a:lnTo>
                  <a:lnTo>
                    <a:pt x="419598" y="102825"/>
                  </a:lnTo>
                  <a:lnTo>
                    <a:pt x="390302" y="66960"/>
                  </a:lnTo>
                  <a:lnTo>
                    <a:pt x="354437" y="37665"/>
                  </a:lnTo>
                  <a:lnTo>
                    <a:pt x="314670" y="16740"/>
                  </a:lnTo>
                  <a:lnTo>
                    <a:pt x="272301" y="4185"/>
                  </a:lnTo>
                  <a:lnTo>
                    <a:pt x="228631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80047" y="3447287"/>
              <a:ext cx="228092" cy="2311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176" y="2048255"/>
              <a:ext cx="4943855" cy="343509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036689" y="4424933"/>
            <a:ext cx="40589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Segoe UI"/>
                <a:cs typeface="Segoe UI"/>
              </a:rPr>
              <a:t>Need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8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differentiate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from</a:t>
            </a:r>
            <a:r>
              <a:rPr sz="2000" spc="-8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‘Manage’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21" name="object 21"/>
          <p:cNvSpPr txBox="1"/>
          <p:nvPr/>
        </p:nvSpPr>
        <p:spPr>
          <a:xfrm>
            <a:off x="6957441" y="841959"/>
            <a:ext cx="4926330" cy="285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1600" b="1" dirty="0">
                <a:latin typeface="Segoe UI"/>
                <a:cs typeface="Segoe UI"/>
              </a:rPr>
              <a:t>monitoring</a:t>
            </a:r>
            <a:r>
              <a:rPr sz="1600" b="1" spc="-1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project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stakeholder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relationships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and </a:t>
            </a:r>
            <a:r>
              <a:rPr sz="1600" b="1" dirty="0">
                <a:latin typeface="Segoe UI"/>
                <a:cs typeface="Segoe UI"/>
              </a:rPr>
              <a:t>tailoring</a:t>
            </a:r>
            <a:r>
              <a:rPr sz="1600" b="1" spc="-114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strategies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for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engaging</a:t>
            </a:r>
            <a:r>
              <a:rPr sz="1600" spc="-8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stakeholders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through modification</a:t>
            </a:r>
            <a:r>
              <a:rPr sz="1600" spc="-7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of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engagement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strategies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plans.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600" b="1" dirty="0">
                <a:latin typeface="Arial"/>
                <a:cs typeface="Arial"/>
              </a:rPr>
              <a:t>Observe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–</a:t>
            </a:r>
            <a:r>
              <a:rPr sz="1600" b="1" spc="-8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Analysis</a:t>
            </a:r>
            <a:r>
              <a:rPr sz="1600" b="1" spc="4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-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Modify</a:t>
            </a:r>
            <a:endParaRPr sz="1600">
              <a:latin typeface="Arial"/>
              <a:cs typeface="Arial"/>
            </a:endParaRPr>
          </a:p>
          <a:p>
            <a:pPr marL="64769" marR="118745">
              <a:lnSpc>
                <a:spcPct val="130100"/>
              </a:lnSpc>
              <a:spcBef>
                <a:spcPts val="1050"/>
              </a:spcBef>
            </a:pPr>
            <a:r>
              <a:rPr sz="1600" dirty="0">
                <a:latin typeface="Arial"/>
                <a:cs typeface="Arial"/>
              </a:rPr>
              <a:t>Benefit: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b="1" dirty="0">
                <a:latin typeface="Segoe UI"/>
                <a:cs typeface="Segoe UI"/>
              </a:rPr>
              <a:t>maintains</a:t>
            </a:r>
            <a:r>
              <a:rPr sz="1600" b="1" spc="-80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/</a:t>
            </a:r>
            <a:r>
              <a:rPr sz="1600" b="1" spc="-10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increases</a:t>
            </a:r>
            <a:r>
              <a:rPr sz="1600" b="1" spc="-10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the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efficiency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and </a:t>
            </a:r>
            <a:r>
              <a:rPr sz="1600" dirty="0">
                <a:latin typeface="Segoe UI"/>
                <a:cs typeface="Segoe UI"/>
              </a:rPr>
              <a:t>effectiveness</a:t>
            </a:r>
            <a:r>
              <a:rPr sz="1600" spc="-9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of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stakeholder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engagement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activities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as </a:t>
            </a:r>
            <a:r>
              <a:rPr sz="1600" dirty="0">
                <a:latin typeface="Segoe UI"/>
                <a:cs typeface="Segoe UI"/>
              </a:rPr>
              <a:t>the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project</a:t>
            </a:r>
            <a:r>
              <a:rPr sz="1600" b="1" spc="-6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evolves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its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environment</a:t>
            </a:r>
            <a:r>
              <a:rPr sz="1600" b="1" spc="-8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changes</a:t>
            </a:r>
            <a:r>
              <a:rPr sz="1600" spc="-10" dirty="0">
                <a:latin typeface="Segoe UI"/>
                <a:cs typeface="Segoe UI"/>
              </a:rPr>
              <a:t>.</a:t>
            </a:r>
            <a:endParaRPr sz="1600">
              <a:latin typeface="Segoe UI"/>
              <a:cs typeface="Segoe UI"/>
            </a:endParaRPr>
          </a:p>
          <a:p>
            <a:pPr marL="83820">
              <a:lnSpc>
                <a:spcPct val="100000"/>
              </a:lnSpc>
              <a:spcBef>
                <a:spcPts val="1825"/>
              </a:spcBef>
            </a:pPr>
            <a:r>
              <a:rPr sz="1600" dirty="0">
                <a:latin typeface="Arial"/>
                <a:cs typeface="Arial"/>
              </a:rPr>
              <a:t>Perform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throughout</a:t>
            </a:r>
            <a:r>
              <a:rPr sz="1600" b="1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project.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550" rIns="0" bIns="0" rtlCol="0">
            <a:spAutoFit/>
          </a:bodyPr>
          <a:lstStyle/>
          <a:p>
            <a:pPr marL="12700">
              <a:lnSpc>
                <a:spcPts val="3735"/>
              </a:lnSpc>
              <a:spcBef>
                <a:spcPts val="95"/>
              </a:spcBef>
            </a:pPr>
            <a:r>
              <a:rPr sz="3200" dirty="0"/>
              <a:t>AGILE</a:t>
            </a:r>
            <a:r>
              <a:rPr sz="3200" spc="-110" dirty="0"/>
              <a:t> </a:t>
            </a:r>
            <a:r>
              <a:rPr sz="3200" spc="-10" dirty="0"/>
              <a:t>environment:</a:t>
            </a:r>
            <a:endParaRPr sz="3200"/>
          </a:p>
          <a:p>
            <a:pPr marL="12700">
              <a:lnSpc>
                <a:spcPts val="2295"/>
              </a:lnSpc>
            </a:pPr>
            <a:r>
              <a:rPr sz="2000" b="0" dirty="0">
                <a:latin typeface="Segoe UI"/>
                <a:cs typeface="Segoe UI"/>
              </a:rPr>
              <a:t>Working</a:t>
            </a:r>
            <a:r>
              <a:rPr sz="2000" b="0" spc="-90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Collaboratively</a:t>
            </a:r>
            <a:r>
              <a:rPr sz="2000" b="0" spc="-45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&amp;</a:t>
            </a:r>
            <a:r>
              <a:rPr sz="2000" b="0" spc="-114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Critical</a:t>
            </a:r>
            <a:r>
              <a:rPr sz="2000" b="0" spc="-50" dirty="0">
                <a:latin typeface="Segoe UI"/>
                <a:cs typeface="Segoe UI"/>
              </a:rPr>
              <a:t> </a:t>
            </a:r>
            <a:r>
              <a:rPr sz="2000" b="0" dirty="0">
                <a:latin typeface="Segoe UI"/>
                <a:cs typeface="Segoe UI"/>
              </a:rPr>
              <a:t>Interpersonal</a:t>
            </a:r>
            <a:r>
              <a:rPr sz="2000" b="0" spc="-35" dirty="0">
                <a:latin typeface="Segoe UI"/>
                <a:cs typeface="Segoe UI"/>
              </a:rPr>
              <a:t> </a:t>
            </a:r>
            <a:r>
              <a:rPr sz="2000" b="0" spc="-10" dirty="0">
                <a:latin typeface="Segoe UI"/>
                <a:cs typeface="Segoe UI"/>
              </a:rPr>
              <a:t>Skills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14190" y="1424378"/>
            <a:ext cx="6277610" cy="4290621"/>
            <a:chOff x="237743" y="3941064"/>
            <a:chExt cx="2868295" cy="2414270"/>
          </a:xfrm>
        </p:grpSpPr>
        <p:sp>
          <p:nvSpPr>
            <p:cNvPr id="9" name="object 9"/>
            <p:cNvSpPr/>
            <p:nvPr/>
          </p:nvSpPr>
          <p:spPr>
            <a:xfrm>
              <a:off x="914399" y="5007864"/>
              <a:ext cx="307975" cy="265430"/>
            </a:xfrm>
            <a:custGeom>
              <a:avLst/>
              <a:gdLst/>
              <a:ahLst/>
              <a:cxnLst/>
              <a:rect l="l" t="t" r="r" b="b"/>
              <a:pathLst>
                <a:path w="307975" h="265429">
                  <a:moveTo>
                    <a:pt x="153924" y="0"/>
                  </a:moveTo>
                  <a:lnTo>
                    <a:pt x="0" y="265176"/>
                  </a:lnTo>
                  <a:lnTo>
                    <a:pt x="307847" y="265176"/>
                  </a:lnTo>
                  <a:lnTo>
                    <a:pt x="153924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743" y="3941064"/>
              <a:ext cx="2868168" cy="241401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65836" y="1454277"/>
            <a:ext cx="317627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egoe UI"/>
                <a:cs typeface="Segoe UI"/>
              </a:rPr>
              <a:t>»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Emotional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intelligence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Segoe UI"/>
                <a:cs typeface="Segoe UI"/>
              </a:rPr>
              <a:t>»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Active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listening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Segoe UI"/>
                <a:cs typeface="Segoe UI"/>
              </a:rPr>
              <a:t>»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Facilitation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Segoe UI"/>
                <a:cs typeface="Segoe UI"/>
              </a:rPr>
              <a:t>»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Negotiation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Segoe UI"/>
                <a:cs typeface="Segoe UI"/>
              </a:rPr>
              <a:t>»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Conflict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resolution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Segoe UI"/>
                <a:cs typeface="Segoe UI"/>
              </a:rPr>
              <a:t>»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Participatory</a:t>
            </a:r>
            <a:r>
              <a:rPr sz="1800" spc="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decision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making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0584" y="0"/>
            <a:ext cx="12091670" cy="6858000"/>
            <a:chOff x="100584" y="0"/>
            <a:chExt cx="1209167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2704" y="1478280"/>
              <a:ext cx="6559296" cy="53797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751" y="0"/>
              <a:ext cx="6556185" cy="35661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2879" y="1801367"/>
              <a:ext cx="3152394" cy="21465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84" y="1185672"/>
              <a:ext cx="5182362" cy="18173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0368" y="390143"/>
              <a:ext cx="2737866" cy="15704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0776" y="4175759"/>
              <a:ext cx="3542537" cy="24574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4400" y="4971288"/>
              <a:ext cx="414655" cy="302260"/>
            </a:xfrm>
            <a:custGeom>
              <a:avLst/>
              <a:gdLst/>
              <a:ahLst/>
              <a:cxnLst/>
              <a:rect l="l" t="t" r="r" b="b"/>
              <a:pathLst>
                <a:path w="414655" h="302260">
                  <a:moveTo>
                    <a:pt x="207263" y="0"/>
                  </a:moveTo>
                  <a:lnTo>
                    <a:pt x="0" y="301752"/>
                  </a:lnTo>
                  <a:lnTo>
                    <a:pt x="414528" y="301752"/>
                  </a:lnTo>
                  <a:lnTo>
                    <a:pt x="207263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000" y="4337303"/>
              <a:ext cx="3682746" cy="21770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294631" y="1737360"/>
              <a:ext cx="3508375" cy="3121660"/>
            </a:xfrm>
            <a:custGeom>
              <a:avLst/>
              <a:gdLst/>
              <a:ahLst/>
              <a:cxnLst/>
              <a:rect l="l" t="t" r="r" b="b"/>
              <a:pathLst>
                <a:path w="3508375" h="3121660">
                  <a:moveTo>
                    <a:pt x="1754123" y="0"/>
                  </a:moveTo>
                  <a:lnTo>
                    <a:pt x="1339977" y="1192149"/>
                  </a:lnTo>
                  <a:lnTo>
                    <a:pt x="0" y="1192149"/>
                  </a:lnTo>
                  <a:lnTo>
                    <a:pt x="1084071" y="1929002"/>
                  </a:lnTo>
                  <a:lnTo>
                    <a:pt x="670051" y="3121152"/>
                  </a:lnTo>
                  <a:lnTo>
                    <a:pt x="1754123" y="2384297"/>
                  </a:lnTo>
                  <a:lnTo>
                    <a:pt x="2838195" y="3121152"/>
                  </a:lnTo>
                  <a:lnTo>
                    <a:pt x="2424175" y="1929002"/>
                  </a:lnTo>
                  <a:lnTo>
                    <a:pt x="3508247" y="1192149"/>
                  </a:lnTo>
                  <a:lnTo>
                    <a:pt x="2168143" y="1192149"/>
                  </a:lnTo>
                  <a:lnTo>
                    <a:pt x="1754123" y="0"/>
                  </a:lnTo>
                  <a:close/>
                </a:path>
              </a:pathLst>
            </a:custGeom>
            <a:solidFill>
              <a:srgbClr val="1E73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4631" y="1737360"/>
              <a:ext cx="3508375" cy="3121660"/>
            </a:xfrm>
            <a:custGeom>
              <a:avLst/>
              <a:gdLst/>
              <a:ahLst/>
              <a:cxnLst/>
              <a:rect l="l" t="t" r="r" b="b"/>
              <a:pathLst>
                <a:path w="3508375" h="3121660">
                  <a:moveTo>
                    <a:pt x="0" y="1192149"/>
                  </a:moveTo>
                  <a:lnTo>
                    <a:pt x="1339977" y="1192149"/>
                  </a:lnTo>
                  <a:lnTo>
                    <a:pt x="1754123" y="0"/>
                  </a:lnTo>
                  <a:lnTo>
                    <a:pt x="2168143" y="1192149"/>
                  </a:lnTo>
                  <a:lnTo>
                    <a:pt x="3508247" y="1192149"/>
                  </a:lnTo>
                  <a:lnTo>
                    <a:pt x="2424175" y="1929002"/>
                  </a:lnTo>
                  <a:lnTo>
                    <a:pt x="2838195" y="3121152"/>
                  </a:lnTo>
                  <a:lnTo>
                    <a:pt x="1754123" y="2384297"/>
                  </a:lnTo>
                  <a:lnTo>
                    <a:pt x="670051" y="3121152"/>
                  </a:lnTo>
                  <a:lnTo>
                    <a:pt x="1084071" y="1929002"/>
                  </a:lnTo>
                  <a:lnTo>
                    <a:pt x="0" y="1192149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05"/>
              </a:spcBef>
            </a:pPr>
            <a:r>
              <a:rPr dirty="0"/>
              <a:t>Stakeholders</a:t>
            </a:r>
            <a:r>
              <a:rPr spc="-70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spc="-10" dirty="0"/>
              <a:t>Agile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474334" y="3262629"/>
            <a:ext cx="114998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10" dirty="0">
                <a:solidFill>
                  <a:srgbClr val="D7E4F8"/>
                </a:solidFill>
                <a:latin typeface="Segoe UI"/>
                <a:cs typeface="Segoe UI"/>
              </a:rPr>
              <a:t>AGILE</a:t>
            </a:r>
            <a:endParaRPr sz="3200">
              <a:latin typeface="Segoe UI"/>
              <a:cs typeface="Segoe U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54736" y="1036319"/>
            <a:ext cx="9966960" cy="5264150"/>
            <a:chOff x="554736" y="1036319"/>
            <a:chExt cx="9966960" cy="5264150"/>
          </a:xfrm>
        </p:grpSpPr>
        <p:sp>
          <p:nvSpPr>
            <p:cNvPr id="17" name="object 17"/>
            <p:cNvSpPr/>
            <p:nvPr/>
          </p:nvSpPr>
          <p:spPr>
            <a:xfrm>
              <a:off x="568452" y="1659636"/>
              <a:ext cx="3416935" cy="299085"/>
            </a:xfrm>
            <a:custGeom>
              <a:avLst/>
              <a:gdLst/>
              <a:ahLst/>
              <a:cxnLst/>
              <a:rect l="l" t="t" r="r" b="b"/>
              <a:pathLst>
                <a:path w="3416935" h="299085">
                  <a:moveTo>
                    <a:pt x="3416808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3416808" y="298703"/>
                  </a:lnTo>
                  <a:lnTo>
                    <a:pt x="3416808" y="0"/>
                  </a:lnTo>
                  <a:close/>
                </a:path>
              </a:pathLst>
            </a:custGeom>
            <a:solidFill>
              <a:srgbClr val="FFFF99">
                <a:alpha val="2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8452" y="1659636"/>
              <a:ext cx="3416935" cy="299085"/>
            </a:xfrm>
            <a:custGeom>
              <a:avLst/>
              <a:gdLst/>
              <a:ahLst/>
              <a:cxnLst/>
              <a:rect l="l" t="t" r="r" b="b"/>
              <a:pathLst>
                <a:path w="3416935" h="299085">
                  <a:moveTo>
                    <a:pt x="0" y="298703"/>
                  </a:moveTo>
                  <a:lnTo>
                    <a:pt x="3416808" y="298703"/>
                  </a:lnTo>
                  <a:lnTo>
                    <a:pt x="3416808" y="0"/>
                  </a:lnTo>
                  <a:lnTo>
                    <a:pt x="0" y="0"/>
                  </a:lnTo>
                  <a:lnTo>
                    <a:pt x="0" y="298703"/>
                  </a:lnTo>
                  <a:close/>
                </a:path>
              </a:pathLst>
            </a:custGeom>
            <a:ln w="2743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73795" y="2424683"/>
              <a:ext cx="2234565" cy="289560"/>
            </a:xfrm>
            <a:custGeom>
              <a:avLst/>
              <a:gdLst/>
              <a:ahLst/>
              <a:cxnLst/>
              <a:rect l="l" t="t" r="r" b="b"/>
              <a:pathLst>
                <a:path w="2234565" h="289560">
                  <a:moveTo>
                    <a:pt x="2234183" y="0"/>
                  </a:moveTo>
                  <a:lnTo>
                    <a:pt x="0" y="0"/>
                  </a:lnTo>
                  <a:lnTo>
                    <a:pt x="0" y="289560"/>
                  </a:lnTo>
                  <a:lnTo>
                    <a:pt x="2234183" y="289560"/>
                  </a:lnTo>
                  <a:lnTo>
                    <a:pt x="2234183" y="0"/>
                  </a:lnTo>
                  <a:close/>
                </a:path>
              </a:pathLst>
            </a:custGeom>
            <a:solidFill>
              <a:srgbClr val="FFFF99">
                <a:alpha val="2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73795" y="2424683"/>
              <a:ext cx="2234565" cy="289560"/>
            </a:xfrm>
            <a:custGeom>
              <a:avLst/>
              <a:gdLst/>
              <a:ahLst/>
              <a:cxnLst/>
              <a:rect l="l" t="t" r="r" b="b"/>
              <a:pathLst>
                <a:path w="2234565" h="289560">
                  <a:moveTo>
                    <a:pt x="0" y="289560"/>
                  </a:moveTo>
                  <a:lnTo>
                    <a:pt x="2234183" y="289560"/>
                  </a:lnTo>
                  <a:lnTo>
                    <a:pt x="2234183" y="0"/>
                  </a:lnTo>
                  <a:lnTo>
                    <a:pt x="0" y="0"/>
                  </a:lnTo>
                  <a:lnTo>
                    <a:pt x="0" y="289560"/>
                  </a:lnTo>
                  <a:close/>
                </a:path>
              </a:pathLst>
            </a:custGeom>
            <a:ln w="2743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37276" y="1050035"/>
              <a:ext cx="2231390" cy="287020"/>
            </a:xfrm>
            <a:custGeom>
              <a:avLst/>
              <a:gdLst/>
              <a:ahLst/>
              <a:cxnLst/>
              <a:rect l="l" t="t" r="r" b="b"/>
              <a:pathLst>
                <a:path w="2231390" h="287019">
                  <a:moveTo>
                    <a:pt x="2231135" y="0"/>
                  </a:moveTo>
                  <a:lnTo>
                    <a:pt x="0" y="0"/>
                  </a:lnTo>
                  <a:lnTo>
                    <a:pt x="0" y="286512"/>
                  </a:lnTo>
                  <a:lnTo>
                    <a:pt x="2231135" y="286512"/>
                  </a:lnTo>
                  <a:lnTo>
                    <a:pt x="2231135" y="0"/>
                  </a:lnTo>
                  <a:close/>
                </a:path>
              </a:pathLst>
            </a:custGeom>
            <a:solidFill>
              <a:srgbClr val="FFFF99">
                <a:alpha val="2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37276" y="1050035"/>
              <a:ext cx="2231390" cy="287020"/>
            </a:xfrm>
            <a:custGeom>
              <a:avLst/>
              <a:gdLst/>
              <a:ahLst/>
              <a:cxnLst/>
              <a:rect l="l" t="t" r="r" b="b"/>
              <a:pathLst>
                <a:path w="2231390" h="287019">
                  <a:moveTo>
                    <a:pt x="0" y="286512"/>
                  </a:moveTo>
                  <a:lnTo>
                    <a:pt x="2231135" y="286512"/>
                  </a:lnTo>
                  <a:lnTo>
                    <a:pt x="2231135" y="0"/>
                  </a:lnTo>
                  <a:lnTo>
                    <a:pt x="0" y="0"/>
                  </a:lnTo>
                  <a:lnTo>
                    <a:pt x="0" y="286512"/>
                  </a:lnTo>
                  <a:close/>
                </a:path>
              </a:pathLst>
            </a:custGeom>
            <a:ln w="2743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96555" y="5990843"/>
              <a:ext cx="2893060" cy="295910"/>
            </a:xfrm>
            <a:custGeom>
              <a:avLst/>
              <a:gdLst/>
              <a:ahLst/>
              <a:cxnLst/>
              <a:rect l="l" t="t" r="r" b="b"/>
              <a:pathLst>
                <a:path w="2893059" h="295910">
                  <a:moveTo>
                    <a:pt x="2892552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2892552" y="295655"/>
                  </a:lnTo>
                  <a:lnTo>
                    <a:pt x="2892552" y="0"/>
                  </a:lnTo>
                  <a:close/>
                </a:path>
              </a:pathLst>
            </a:custGeom>
            <a:solidFill>
              <a:srgbClr val="FFFF99">
                <a:alpha val="2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96555" y="5990843"/>
              <a:ext cx="2893060" cy="295910"/>
            </a:xfrm>
            <a:custGeom>
              <a:avLst/>
              <a:gdLst/>
              <a:ahLst/>
              <a:cxnLst/>
              <a:rect l="l" t="t" r="r" b="b"/>
              <a:pathLst>
                <a:path w="2893059" h="295910">
                  <a:moveTo>
                    <a:pt x="0" y="295655"/>
                  </a:moveTo>
                  <a:lnTo>
                    <a:pt x="2892552" y="295655"/>
                  </a:lnTo>
                  <a:lnTo>
                    <a:pt x="2892552" y="0"/>
                  </a:lnTo>
                  <a:lnTo>
                    <a:pt x="0" y="0"/>
                  </a:lnTo>
                  <a:lnTo>
                    <a:pt x="0" y="295655"/>
                  </a:lnTo>
                  <a:close/>
                </a:path>
              </a:pathLst>
            </a:custGeom>
            <a:ln w="2743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78508" y="4677155"/>
              <a:ext cx="2840990" cy="295910"/>
            </a:xfrm>
            <a:custGeom>
              <a:avLst/>
              <a:gdLst/>
              <a:ahLst/>
              <a:cxnLst/>
              <a:rect l="l" t="t" r="r" b="b"/>
              <a:pathLst>
                <a:path w="2840990" h="295910">
                  <a:moveTo>
                    <a:pt x="2840736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2840736" y="295656"/>
                  </a:lnTo>
                  <a:lnTo>
                    <a:pt x="2840736" y="0"/>
                  </a:lnTo>
                  <a:close/>
                </a:path>
              </a:pathLst>
            </a:custGeom>
            <a:solidFill>
              <a:srgbClr val="FFFF99">
                <a:alpha val="2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78508" y="4677155"/>
              <a:ext cx="2840990" cy="295910"/>
            </a:xfrm>
            <a:custGeom>
              <a:avLst/>
              <a:gdLst/>
              <a:ahLst/>
              <a:cxnLst/>
              <a:rect l="l" t="t" r="r" b="b"/>
              <a:pathLst>
                <a:path w="2840990" h="295910">
                  <a:moveTo>
                    <a:pt x="0" y="295656"/>
                  </a:moveTo>
                  <a:lnTo>
                    <a:pt x="2840736" y="295656"/>
                  </a:lnTo>
                  <a:lnTo>
                    <a:pt x="2840736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ln w="2743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63268" y="5527548"/>
              <a:ext cx="2277110" cy="350520"/>
            </a:xfrm>
            <a:custGeom>
              <a:avLst/>
              <a:gdLst/>
              <a:ahLst/>
              <a:cxnLst/>
              <a:rect l="l" t="t" r="r" b="b"/>
              <a:pathLst>
                <a:path w="2277110" h="350520">
                  <a:moveTo>
                    <a:pt x="2276856" y="0"/>
                  </a:moveTo>
                  <a:lnTo>
                    <a:pt x="0" y="0"/>
                  </a:lnTo>
                  <a:lnTo>
                    <a:pt x="0" y="350519"/>
                  </a:lnTo>
                  <a:lnTo>
                    <a:pt x="2276856" y="350519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FFFF99">
                <a:alpha val="2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63268" y="5527548"/>
              <a:ext cx="2277110" cy="350520"/>
            </a:xfrm>
            <a:custGeom>
              <a:avLst/>
              <a:gdLst/>
              <a:ahLst/>
              <a:cxnLst/>
              <a:rect l="l" t="t" r="r" b="b"/>
              <a:pathLst>
                <a:path w="2277110" h="350520">
                  <a:moveTo>
                    <a:pt x="0" y="350519"/>
                  </a:moveTo>
                  <a:lnTo>
                    <a:pt x="2276856" y="350519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350519"/>
                  </a:lnTo>
                  <a:close/>
                </a:path>
              </a:pathLst>
            </a:custGeom>
            <a:ln w="2743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3" name="object 3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2247" y="627887"/>
            <a:ext cx="10428986" cy="494690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4048125" cy="6815455"/>
            <a:chOff x="0" y="0"/>
            <a:chExt cx="4048125" cy="68154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95600"/>
              <a:ext cx="4038600" cy="39197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4038600" cy="4020820"/>
            </a:xfrm>
            <a:custGeom>
              <a:avLst/>
              <a:gdLst/>
              <a:ahLst/>
              <a:cxnLst/>
              <a:rect l="l" t="t" r="r" b="b"/>
              <a:pathLst>
                <a:path w="4038600" h="4020820">
                  <a:moveTo>
                    <a:pt x="4038600" y="0"/>
                  </a:moveTo>
                  <a:lnTo>
                    <a:pt x="0" y="0"/>
                  </a:lnTo>
                  <a:lnTo>
                    <a:pt x="0" y="3175127"/>
                  </a:lnTo>
                  <a:lnTo>
                    <a:pt x="4038600" y="4020312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151" y="6095"/>
              <a:ext cx="3593592" cy="5239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13579"/>
              <a:ext cx="670598" cy="1073886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9" name="object 9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403725" y="1149350"/>
          <a:ext cx="6951345" cy="4565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9920"/>
                <a:gridCol w="1241425"/>
              </a:tblGrid>
              <a:tr h="6521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Stakeholders</a:t>
                      </a:r>
                      <a:r>
                        <a:rPr sz="18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&amp;</a:t>
                      </a:r>
                      <a:r>
                        <a:rPr sz="18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Stakeholder</a:t>
                      </a:r>
                      <a:r>
                        <a:rPr sz="18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Engagement</a:t>
                      </a:r>
                      <a:r>
                        <a:rPr sz="18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Overview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3515" marB="0">
                    <a:lnT w="12700">
                      <a:solidFill>
                        <a:srgbClr val="0D69AE"/>
                      </a:solidFill>
                      <a:prstDash val="solid"/>
                    </a:lnT>
                    <a:lnB w="12700">
                      <a:solidFill>
                        <a:srgbClr val="0D69AE"/>
                      </a:solidFill>
                      <a:prstDash val="soli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Segoe UI"/>
                          <a:cs typeface="Segoe UI"/>
                        </a:rPr>
                        <a:t>30m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3515" marB="0">
                    <a:lnT w="12700">
                      <a:solidFill>
                        <a:srgbClr val="0D69AE"/>
                      </a:solidFill>
                      <a:prstDash val="solid"/>
                    </a:lnT>
                    <a:lnB w="12700">
                      <a:solidFill>
                        <a:srgbClr val="0D69AE"/>
                      </a:solidFill>
                      <a:prstDash val="solid"/>
                    </a:lnB>
                    <a:solidFill>
                      <a:srgbClr val="FCFCFC"/>
                    </a:solidFill>
                  </a:tcPr>
                </a:tc>
              </a:tr>
              <a:tr h="6521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Identify</a:t>
                      </a:r>
                      <a:r>
                        <a:rPr sz="18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Stakeholders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3515" marB="0">
                    <a:lnT w="12700">
                      <a:solidFill>
                        <a:srgbClr val="0D69AE"/>
                      </a:solidFill>
                      <a:prstDash val="solid"/>
                    </a:lnT>
                    <a:solidFill>
                      <a:srgbClr val="0D69AE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Segoe UI"/>
                          <a:cs typeface="Segoe UI"/>
                        </a:rPr>
                        <a:t>20m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3515" marB="0">
                    <a:lnT w="12700">
                      <a:solidFill>
                        <a:srgbClr val="0D69AE"/>
                      </a:solidFill>
                      <a:prstDash val="solid"/>
                    </a:lnT>
                    <a:solidFill>
                      <a:srgbClr val="0D69AE">
                        <a:alpha val="19999"/>
                      </a:srgbClr>
                    </a:solidFill>
                  </a:tcPr>
                </a:tc>
              </a:tr>
              <a:tr h="6521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Plan</a:t>
                      </a:r>
                      <a:r>
                        <a:rPr sz="18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Stakeholder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Engagement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4150" marB="0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Segoe UI"/>
                          <a:cs typeface="Segoe UI"/>
                        </a:rPr>
                        <a:t>20m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4150" marB="0">
                    <a:solidFill>
                      <a:srgbClr val="FCFCFC"/>
                    </a:solidFill>
                  </a:tcPr>
                </a:tc>
              </a:tr>
              <a:tr h="6521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Manage</a:t>
                      </a:r>
                      <a:r>
                        <a:rPr sz="1800" spc="-6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Stakeholder</a:t>
                      </a:r>
                      <a:r>
                        <a:rPr sz="18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Engagement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4150" marB="0">
                    <a:solidFill>
                      <a:srgbClr val="0D69AE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Segoe UI"/>
                          <a:cs typeface="Segoe UI"/>
                        </a:rPr>
                        <a:t>20m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4150" marB="0">
                    <a:solidFill>
                      <a:srgbClr val="0D69AE">
                        <a:alpha val="19999"/>
                      </a:srgbClr>
                    </a:solidFill>
                  </a:tcPr>
                </a:tc>
              </a:tr>
              <a:tr h="6521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Monitor</a:t>
                      </a:r>
                      <a:r>
                        <a:rPr sz="1800" spc="-10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Stakeholder</a:t>
                      </a:r>
                      <a:r>
                        <a:rPr sz="18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Engagement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4785" marB="0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Segoe UI"/>
                          <a:cs typeface="Segoe UI"/>
                        </a:rPr>
                        <a:t>20m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4785" marB="0">
                    <a:solidFill>
                      <a:srgbClr val="FCFCFC"/>
                    </a:solidFill>
                  </a:tcPr>
                </a:tc>
              </a:tr>
              <a:tr h="6521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Stakeholder</a:t>
                      </a:r>
                      <a:r>
                        <a:rPr sz="18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Engagement</a:t>
                      </a:r>
                      <a:r>
                        <a:rPr sz="18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Management</a:t>
                      </a:r>
                      <a:r>
                        <a:rPr sz="18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in</a:t>
                      </a:r>
                      <a:r>
                        <a:rPr sz="18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Agile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4785" marB="0">
                    <a:solidFill>
                      <a:srgbClr val="0D69AE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Segoe UI"/>
                          <a:cs typeface="Segoe UI"/>
                        </a:rPr>
                        <a:t>20m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4785" marB="0">
                    <a:solidFill>
                      <a:srgbClr val="0D69AE">
                        <a:alpha val="19999"/>
                      </a:srgbClr>
                    </a:solidFill>
                  </a:tcPr>
                </a:tc>
              </a:tr>
              <a:tr h="6521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Case</a:t>
                      </a:r>
                      <a:r>
                        <a:rPr sz="18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study</a:t>
                      </a:r>
                      <a:r>
                        <a:rPr sz="18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/</a:t>
                      </a:r>
                      <a:r>
                        <a:rPr sz="18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discussion</a:t>
                      </a:r>
                      <a:r>
                        <a:rPr sz="18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/</a:t>
                      </a:r>
                      <a:r>
                        <a:rPr sz="18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assignment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5420" marB="0">
                    <a:lnB w="12700">
                      <a:solidFill>
                        <a:srgbClr val="0D69AE"/>
                      </a:solidFill>
                      <a:prstDash val="soli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Segoe UI"/>
                          <a:cs typeface="Segoe UI"/>
                        </a:rPr>
                        <a:t>45m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5420" marB="0">
                    <a:lnB w="12700">
                      <a:solidFill>
                        <a:srgbClr val="0D69AE"/>
                      </a:solidFill>
                      <a:prstDash val="solid"/>
                    </a:lnB>
                    <a:solidFill>
                      <a:srgbClr val="FCFCFC"/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8768" y="710006"/>
            <a:ext cx="2640330" cy="158686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34670">
              <a:lnSpc>
                <a:spcPts val="4750"/>
              </a:lnSpc>
              <a:spcBef>
                <a:spcPts val="695"/>
              </a:spcBef>
            </a:pPr>
            <a:r>
              <a:rPr sz="4400" spc="-60" dirty="0">
                <a:solidFill>
                  <a:srgbClr val="FFFFFF"/>
                </a:solidFill>
              </a:rPr>
              <a:t>Table</a:t>
            </a:r>
            <a:r>
              <a:rPr sz="4400" spc="-225" dirty="0">
                <a:solidFill>
                  <a:srgbClr val="FFFFFF"/>
                </a:solidFill>
              </a:rPr>
              <a:t> </a:t>
            </a:r>
            <a:r>
              <a:rPr sz="4400" spc="-25" dirty="0">
                <a:solidFill>
                  <a:srgbClr val="FFFFFF"/>
                </a:solidFill>
              </a:rPr>
              <a:t>of </a:t>
            </a:r>
            <a:r>
              <a:rPr sz="4400" spc="-10" dirty="0">
                <a:solidFill>
                  <a:srgbClr val="FFFFFF"/>
                </a:solidFill>
              </a:rPr>
              <a:t>content</a:t>
            </a:r>
            <a:endParaRPr sz="4400"/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b="0" spc="-10" dirty="0">
                <a:solidFill>
                  <a:srgbClr val="FFFFFF"/>
                </a:solidFill>
                <a:latin typeface="Segoe UI"/>
                <a:cs typeface="Segoe UI"/>
              </a:rPr>
              <a:t>Stakeholder</a:t>
            </a:r>
            <a:r>
              <a:rPr sz="1200" b="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0" dirty="0">
                <a:solidFill>
                  <a:srgbClr val="FFFFFF"/>
                </a:solidFill>
                <a:latin typeface="Segoe UI"/>
                <a:cs typeface="Segoe UI"/>
              </a:rPr>
              <a:t>Engagement</a:t>
            </a:r>
            <a:r>
              <a:rPr sz="1200" b="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0" spc="-1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052185"/>
            <a:chOff x="0" y="0"/>
            <a:chExt cx="12192000" cy="605218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6038215"/>
            </a:xfrm>
            <a:custGeom>
              <a:avLst/>
              <a:gdLst/>
              <a:ahLst/>
              <a:cxnLst/>
              <a:rect l="l" t="t" r="r" b="b"/>
              <a:pathLst>
                <a:path w="12192000" h="6038215">
                  <a:moveTo>
                    <a:pt x="12192000" y="0"/>
                  </a:moveTo>
                  <a:lnTo>
                    <a:pt x="0" y="0"/>
                  </a:lnTo>
                  <a:lnTo>
                    <a:pt x="0" y="6038088"/>
                  </a:lnTo>
                  <a:lnTo>
                    <a:pt x="12192000" y="603808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28262"/>
              <a:ext cx="7455534" cy="42237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13579"/>
              <a:ext cx="670598" cy="10738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9744" y="987552"/>
              <a:ext cx="2575560" cy="5638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7647" y="1734311"/>
              <a:ext cx="4770120" cy="317906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406641" y="5086858"/>
            <a:ext cx="4583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6"/>
              </a:rPr>
              <a:t>https://cucumber.fsoft.com.vn/vi/du-an-co-the-mat-</a:t>
            </a:r>
            <a:r>
              <a:rPr sz="1200" u="sng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6"/>
              </a:rPr>
              <a:t>49-</a:t>
            </a:r>
            <a:r>
              <a:rPr sz="1200" u="sng" spc="-10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6"/>
              </a:rPr>
              <a:t>thanh-cong-</a:t>
            </a:r>
            <a:r>
              <a:rPr sz="1200" spc="-10" dirty="0">
                <a:solidFill>
                  <a:srgbClr val="22A0FF"/>
                </a:solidFill>
                <a:latin typeface="Segoe UI"/>
                <a:cs typeface="Segoe UI"/>
                <a:hlinkClick r:id="rId6"/>
              </a:rPr>
              <a:t> </a:t>
            </a:r>
            <a:r>
              <a:rPr sz="1200" u="sng" spc="-10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6"/>
              </a:rPr>
              <a:t>neu-pm-khong-khac-cot-ghi-tam-dieu-</a:t>
            </a:r>
            <a:r>
              <a:rPr sz="1200" u="sng" spc="-20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6"/>
              </a:rPr>
              <a:t>nay/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1709927"/>
            <a:ext cx="3700272" cy="370027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7244" y="5548680"/>
            <a:ext cx="354584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05"/>
              </a:spcBef>
            </a:pPr>
            <a:r>
              <a:rPr sz="1050" u="sng" spc="-10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8"/>
              </a:rPr>
              <a:t>https://cucumber.fsoft.com.vn/vi/cach-</a:t>
            </a:r>
            <a:r>
              <a:rPr sz="1050" u="sng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8"/>
              </a:rPr>
              <a:t>dao-</a:t>
            </a:r>
            <a:r>
              <a:rPr sz="1050" u="sng" spc="-10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8"/>
              </a:rPr>
              <a:t>nguoc-tinh-</a:t>
            </a:r>
            <a:r>
              <a:rPr sz="1050" u="sng" spc="-20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8"/>
              </a:rPr>
              <a:t>the-</a:t>
            </a:r>
            <a:r>
              <a:rPr sz="1050" spc="-20" dirty="0">
                <a:solidFill>
                  <a:srgbClr val="22A0FF"/>
                </a:solidFill>
                <a:latin typeface="Segoe UI"/>
                <a:cs typeface="Segoe UI"/>
                <a:hlinkClick r:id="rId8"/>
              </a:rPr>
              <a:t> </a:t>
            </a:r>
            <a:r>
              <a:rPr sz="1050" u="sng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8"/>
              </a:rPr>
              <a:t>khi-</a:t>
            </a:r>
            <a:r>
              <a:rPr sz="1050" u="sng" spc="-10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8"/>
              </a:rPr>
              <a:t>khach-</a:t>
            </a:r>
            <a:r>
              <a:rPr sz="1050" u="sng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8"/>
              </a:rPr>
              <a:t>hang-doi-</a:t>
            </a:r>
            <a:r>
              <a:rPr sz="1050" u="sng" spc="-10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8"/>
              </a:rPr>
              <a:t>boi-thuong-hop-dong-</a:t>
            </a:r>
            <a:r>
              <a:rPr sz="1050" u="sng" spc="-20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8"/>
              </a:rPr>
              <a:t>do-tre-</a:t>
            </a:r>
            <a:r>
              <a:rPr sz="1050" spc="-20" dirty="0">
                <a:solidFill>
                  <a:srgbClr val="22A0FF"/>
                </a:solidFill>
                <a:latin typeface="Segoe UI"/>
                <a:cs typeface="Segoe UI"/>
                <a:hlinkClick r:id="rId8"/>
              </a:rPr>
              <a:t> </a:t>
            </a:r>
            <a:r>
              <a:rPr sz="1050" u="sng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8"/>
              </a:rPr>
              <a:t>deadlinec-tinh-</a:t>
            </a:r>
            <a:r>
              <a:rPr sz="1050" u="sng" spc="-20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8"/>
              </a:rPr>
              <a:t>the/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488555" cy="6858000"/>
            <a:chOff x="0" y="0"/>
            <a:chExt cx="7488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7999" cy="6857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50607" y="2270760"/>
              <a:ext cx="337820" cy="271145"/>
            </a:xfrm>
            <a:custGeom>
              <a:avLst/>
              <a:gdLst/>
              <a:ahLst/>
              <a:cxnLst/>
              <a:rect l="l" t="t" r="r" b="b"/>
              <a:pathLst>
                <a:path w="337820" h="271144">
                  <a:moveTo>
                    <a:pt x="300863" y="47625"/>
                  </a:moveTo>
                  <a:lnTo>
                    <a:pt x="36068" y="47625"/>
                  </a:lnTo>
                  <a:lnTo>
                    <a:pt x="20091" y="50758"/>
                  </a:lnTo>
                  <a:lnTo>
                    <a:pt x="8842" y="58975"/>
                  </a:lnTo>
                  <a:lnTo>
                    <a:pt x="2188" y="70502"/>
                  </a:lnTo>
                  <a:lnTo>
                    <a:pt x="0" y="83565"/>
                  </a:lnTo>
                  <a:lnTo>
                    <a:pt x="0" y="234568"/>
                  </a:lnTo>
                  <a:lnTo>
                    <a:pt x="2188" y="247919"/>
                  </a:lnTo>
                  <a:lnTo>
                    <a:pt x="8842" y="259461"/>
                  </a:lnTo>
                  <a:lnTo>
                    <a:pt x="20091" y="267573"/>
                  </a:lnTo>
                  <a:lnTo>
                    <a:pt x="36068" y="270637"/>
                  </a:lnTo>
                  <a:lnTo>
                    <a:pt x="300863" y="270637"/>
                  </a:lnTo>
                  <a:lnTo>
                    <a:pt x="314654" y="267573"/>
                  </a:lnTo>
                  <a:lnTo>
                    <a:pt x="326421" y="259461"/>
                  </a:lnTo>
                  <a:lnTo>
                    <a:pt x="334617" y="247919"/>
                  </a:lnTo>
                  <a:lnTo>
                    <a:pt x="337693" y="234568"/>
                  </a:lnTo>
                  <a:lnTo>
                    <a:pt x="168783" y="234568"/>
                  </a:lnTo>
                  <a:lnTo>
                    <a:pt x="135127" y="228179"/>
                  </a:lnTo>
                  <a:lnTo>
                    <a:pt x="108140" y="210502"/>
                  </a:lnTo>
                  <a:lnTo>
                    <a:pt x="90201" y="183776"/>
                  </a:lnTo>
                  <a:lnTo>
                    <a:pt x="83693" y="150240"/>
                  </a:lnTo>
                  <a:lnTo>
                    <a:pt x="90201" y="116705"/>
                  </a:lnTo>
                  <a:lnTo>
                    <a:pt x="108140" y="89979"/>
                  </a:lnTo>
                  <a:lnTo>
                    <a:pt x="135128" y="72302"/>
                  </a:lnTo>
                  <a:lnTo>
                    <a:pt x="168783" y="65912"/>
                  </a:lnTo>
                  <a:lnTo>
                    <a:pt x="331353" y="65912"/>
                  </a:lnTo>
                  <a:lnTo>
                    <a:pt x="326421" y="58975"/>
                  </a:lnTo>
                  <a:lnTo>
                    <a:pt x="314654" y="50758"/>
                  </a:lnTo>
                  <a:lnTo>
                    <a:pt x="300863" y="47625"/>
                  </a:lnTo>
                  <a:close/>
                </a:path>
                <a:path w="337820" h="271144">
                  <a:moveTo>
                    <a:pt x="331353" y="65912"/>
                  </a:moveTo>
                  <a:lnTo>
                    <a:pt x="168783" y="65912"/>
                  </a:lnTo>
                  <a:lnTo>
                    <a:pt x="202392" y="72302"/>
                  </a:lnTo>
                  <a:lnTo>
                    <a:pt x="229155" y="89979"/>
                  </a:lnTo>
                  <a:lnTo>
                    <a:pt x="246846" y="116705"/>
                  </a:lnTo>
                  <a:lnTo>
                    <a:pt x="253238" y="150240"/>
                  </a:lnTo>
                  <a:lnTo>
                    <a:pt x="246846" y="183776"/>
                  </a:lnTo>
                  <a:lnTo>
                    <a:pt x="229155" y="210502"/>
                  </a:lnTo>
                  <a:lnTo>
                    <a:pt x="202392" y="228179"/>
                  </a:lnTo>
                  <a:lnTo>
                    <a:pt x="168783" y="234568"/>
                  </a:lnTo>
                  <a:lnTo>
                    <a:pt x="337693" y="234568"/>
                  </a:lnTo>
                  <a:lnTo>
                    <a:pt x="337693" y="108076"/>
                  </a:lnTo>
                  <a:lnTo>
                    <a:pt x="283210" y="108076"/>
                  </a:lnTo>
                  <a:lnTo>
                    <a:pt x="277114" y="101980"/>
                  </a:lnTo>
                  <a:lnTo>
                    <a:pt x="277114" y="89788"/>
                  </a:lnTo>
                  <a:lnTo>
                    <a:pt x="283210" y="83565"/>
                  </a:lnTo>
                  <a:lnTo>
                    <a:pt x="337693" y="83565"/>
                  </a:lnTo>
                  <a:lnTo>
                    <a:pt x="334617" y="70502"/>
                  </a:lnTo>
                  <a:lnTo>
                    <a:pt x="331353" y="65912"/>
                  </a:lnTo>
                  <a:close/>
                </a:path>
                <a:path w="337820" h="271144">
                  <a:moveTo>
                    <a:pt x="168783" y="101980"/>
                  </a:moveTo>
                  <a:lnTo>
                    <a:pt x="148330" y="105217"/>
                  </a:lnTo>
                  <a:lnTo>
                    <a:pt x="133175" y="114633"/>
                  </a:lnTo>
                  <a:lnTo>
                    <a:pt x="123759" y="129788"/>
                  </a:lnTo>
                  <a:lnTo>
                    <a:pt x="120523" y="150240"/>
                  </a:lnTo>
                  <a:lnTo>
                    <a:pt x="123759" y="170693"/>
                  </a:lnTo>
                  <a:lnTo>
                    <a:pt x="133175" y="185848"/>
                  </a:lnTo>
                  <a:lnTo>
                    <a:pt x="148330" y="195264"/>
                  </a:lnTo>
                  <a:lnTo>
                    <a:pt x="168783" y="198500"/>
                  </a:lnTo>
                  <a:lnTo>
                    <a:pt x="188987" y="195264"/>
                  </a:lnTo>
                  <a:lnTo>
                    <a:pt x="204216" y="185848"/>
                  </a:lnTo>
                  <a:lnTo>
                    <a:pt x="213824" y="170693"/>
                  </a:lnTo>
                  <a:lnTo>
                    <a:pt x="217170" y="150240"/>
                  </a:lnTo>
                  <a:lnTo>
                    <a:pt x="213824" y="129788"/>
                  </a:lnTo>
                  <a:lnTo>
                    <a:pt x="204216" y="114633"/>
                  </a:lnTo>
                  <a:lnTo>
                    <a:pt x="188987" y="105217"/>
                  </a:lnTo>
                  <a:lnTo>
                    <a:pt x="168783" y="101980"/>
                  </a:lnTo>
                  <a:close/>
                </a:path>
                <a:path w="337820" h="271144">
                  <a:moveTo>
                    <a:pt x="337693" y="83565"/>
                  </a:moveTo>
                  <a:lnTo>
                    <a:pt x="294767" y="83565"/>
                  </a:lnTo>
                  <a:lnTo>
                    <a:pt x="300863" y="89788"/>
                  </a:lnTo>
                  <a:lnTo>
                    <a:pt x="300863" y="101980"/>
                  </a:lnTo>
                  <a:lnTo>
                    <a:pt x="294767" y="108076"/>
                  </a:lnTo>
                  <a:lnTo>
                    <a:pt x="337693" y="108076"/>
                  </a:lnTo>
                  <a:lnTo>
                    <a:pt x="337693" y="83565"/>
                  </a:lnTo>
                  <a:close/>
                </a:path>
                <a:path w="337820" h="271144">
                  <a:moveTo>
                    <a:pt x="240919" y="5461"/>
                  </a:moveTo>
                  <a:lnTo>
                    <a:pt x="96647" y="5461"/>
                  </a:lnTo>
                  <a:lnTo>
                    <a:pt x="83693" y="41528"/>
                  </a:lnTo>
                  <a:lnTo>
                    <a:pt x="83693" y="47625"/>
                  </a:lnTo>
                  <a:lnTo>
                    <a:pt x="253238" y="47625"/>
                  </a:lnTo>
                  <a:lnTo>
                    <a:pt x="247142" y="41528"/>
                  </a:lnTo>
                  <a:lnTo>
                    <a:pt x="240919" y="5461"/>
                  </a:lnTo>
                  <a:close/>
                </a:path>
                <a:path w="337820" h="271144">
                  <a:moveTo>
                    <a:pt x="228726" y="0"/>
                  </a:moveTo>
                  <a:lnTo>
                    <a:pt x="108203" y="0"/>
                  </a:lnTo>
                  <a:lnTo>
                    <a:pt x="102108" y="5461"/>
                  </a:lnTo>
                  <a:lnTo>
                    <a:pt x="234823" y="5461"/>
                  </a:lnTo>
                  <a:lnTo>
                    <a:pt x="2287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75615" y="216534"/>
            <a:ext cx="1203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SUMMARY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663" y="5622137"/>
            <a:ext cx="101968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>
                <a:solidFill>
                  <a:srgbClr val="176EB1"/>
                </a:solidFill>
                <a:latin typeface="Arial Black"/>
                <a:cs typeface="Arial Black"/>
              </a:rPr>
              <a:t>Identify</a:t>
            </a:r>
            <a:r>
              <a:rPr sz="4000" spc="-25" dirty="0">
                <a:solidFill>
                  <a:srgbClr val="176EB1"/>
                </a:solidFill>
                <a:latin typeface="Arial Black"/>
                <a:cs typeface="Arial Black"/>
              </a:rPr>
              <a:t> </a:t>
            </a:r>
            <a:r>
              <a:rPr sz="4000" dirty="0">
                <a:latin typeface="Arial Black"/>
                <a:cs typeface="Arial Black"/>
              </a:rPr>
              <a:t>↔</a:t>
            </a:r>
            <a:r>
              <a:rPr sz="4000" spc="-10" dirty="0">
                <a:latin typeface="Arial Black"/>
                <a:cs typeface="Arial Black"/>
              </a:rPr>
              <a:t> </a:t>
            </a:r>
            <a:r>
              <a:rPr sz="4000" dirty="0">
                <a:solidFill>
                  <a:srgbClr val="176EB1"/>
                </a:solidFill>
                <a:latin typeface="Arial Black"/>
                <a:cs typeface="Arial Black"/>
              </a:rPr>
              <a:t>Plan</a:t>
            </a:r>
            <a:r>
              <a:rPr sz="4000" spc="-20" dirty="0">
                <a:solidFill>
                  <a:srgbClr val="176EB1"/>
                </a:solidFill>
                <a:latin typeface="Arial Black"/>
                <a:cs typeface="Arial Black"/>
              </a:rPr>
              <a:t> </a:t>
            </a:r>
            <a:r>
              <a:rPr sz="4000" dirty="0">
                <a:latin typeface="Arial Black"/>
                <a:cs typeface="Arial Black"/>
              </a:rPr>
              <a:t>↔</a:t>
            </a:r>
            <a:r>
              <a:rPr sz="4000" spc="-10" dirty="0">
                <a:latin typeface="Arial Black"/>
                <a:cs typeface="Arial Black"/>
              </a:rPr>
              <a:t> </a:t>
            </a:r>
            <a:r>
              <a:rPr sz="4000" dirty="0">
                <a:solidFill>
                  <a:srgbClr val="176EB1"/>
                </a:solidFill>
                <a:latin typeface="Arial Black"/>
                <a:cs typeface="Arial Black"/>
              </a:rPr>
              <a:t>Manage</a:t>
            </a:r>
            <a:r>
              <a:rPr sz="4000" spc="-30" dirty="0">
                <a:solidFill>
                  <a:srgbClr val="176EB1"/>
                </a:solidFill>
                <a:latin typeface="Arial Black"/>
                <a:cs typeface="Arial Black"/>
              </a:rPr>
              <a:t> </a:t>
            </a:r>
            <a:r>
              <a:rPr sz="4000" dirty="0">
                <a:latin typeface="Arial Black"/>
                <a:cs typeface="Arial Black"/>
              </a:rPr>
              <a:t>↔</a:t>
            </a:r>
            <a:r>
              <a:rPr sz="4000" spc="-5" dirty="0">
                <a:latin typeface="Arial Black"/>
                <a:cs typeface="Arial Black"/>
              </a:rPr>
              <a:t> </a:t>
            </a:r>
            <a:r>
              <a:rPr sz="4000" spc="-10" dirty="0">
                <a:solidFill>
                  <a:srgbClr val="176EB1"/>
                </a:solidFill>
                <a:latin typeface="Arial Black"/>
                <a:cs typeface="Arial Black"/>
              </a:rPr>
              <a:t>Monitor</a:t>
            </a:r>
            <a:endParaRPr sz="4000">
              <a:latin typeface="Arial Black"/>
              <a:cs typeface="Arial Blac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54608" y="691895"/>
            <a:ext cx="9568180" cy="4261485"/>
            <a:chOff x="1054608" y="691895"/>
            <a:chExt cx="9568180" cy="42614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752" y="701040"/>
              <a:ext cx="9549383" cy="42428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59180" y="696467"/>
              <a:ext cx="9558655" cy="4251960"/>
            </a:xfrm>
            <a:custGeom>
              <a:avLst/>
              <a:gdLst/>
              <a:ahLst/>
              <a:cxnLst/>
              <a:rect l="l" t="t" r="r" b="b"/>
              <a:pathLst>
                <a:path w="9558655" h="4251960">
                  <a:moveTo>
                    <a:pt x="0" y="4251960"/>
                  </a:moveTo>
                  <a:lnTo>
                    <a:pt x="9558528" y="4251960"/>
                  </a:lnTo>
                  <a:lnTo>
                    <a:pt x="9558528" y="0"/>
                  </a:lnTo>
                  <a:lnTo>
                    <a:pt x="0" y="0"/>
                  </a:lnTo>
                  <a:lnTo>
                    <a:pt x="0" y="42519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557212"/>
            <a:ext cx="110775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10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5750" rIns="0" bIns="0" rtlCol="0">
            <a:spAutoFit/>
          </a:bodyPr>
          <a:lstStyle/>
          <a:p>
            <a:pPr marL="61214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Course</a:t>
            </a:r>
            <a:r>
              <a:rPr sz="3600" spc="-10" dirty="0"/>
              <a:t> Objectives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6763511" y="2450592"/>
            <a:ext cx="730250" cy="730250"/>
          </a:xfrm>
          <a:custGeom>
            <a:avLst/>
            <a:gdLst/>
            <a:ahLst/>
            <a:cxnLst/>
            <a:rect l="l" t="t" r="r" b="b"/>
            <a:pathLst>
              <a:path w="730250" h="730250">
                <a:moveTo>
                  <a:pt x="31623" y="185928"/>
                </a:moveTo>
                <a:lnTo>
                  <a:pt x="28896" y="199943"/>
                </a:lnTo>
                <a:lnTo>
                  <a:pt x="21717" y="216614"/>
                </a:lnTo>
                <a:lnTo>
                  <a:pt x="11584" y="233308"/>
                </a:lnTo>
                <a:lnTo>
                  <a:pt x="0" y="247396"/>
                </a:lnTo>
                <a:lnTo>
                  <a:pt x="32049" y="271258"/>
                </a:lnTo>
                <a:lnTo>
                  <a:pt x="56372" y="296465"/>
                </a:lnTo>
                <a:lnTo>
                  <a:pt x="71812" y="324316"/>
                </a:lnTo>
                <a:lnTo>
                  <a:pt x="77216" y="356108"/>
                </a:lnTo>
                <a:lnTo>
                  <a:pt x="71812" y="391140"/>
                </a:lnTo>
                <a:lnTo>
                  <a:pt x="56372" y="424529"/>
                </a:lnTo>
                <a:lnTo>
                  <a:pt x="32049" y="455298"/>
                </a:lnTo>
                <a:lnTo>
                  <a:pt x="0" y="482473"/>
                </a:lnTo>
                <a:lnTo>
                  <a:pt x="11584" y="495736"/>
                </a:lnTo>
                <a:lnTo>
                  <a:pt x="21716" y="512476"/>
                </a:lnTo>
                <a:lnTo>
                  <a:pt x="28896" y="529550"/>
                </a:lnTo>
                <a:lnTo>
                  <a:pt x="31623" y="543813"/>
                </a:lnTo>
                <a:lnTo>
                  <a:pt x="66125" y="544308"/>
                </a:lnTo>
                <a:lnTo>
                  <a:pt x="130510" y="557154"/>
                </a:lnTo>
                <a:lnTo>
                  <a:pt x="176579" y="600733"/>
                </a:lnTo>
                <a:lnTo>
                  <a:pt x="193855" y="663948"/>
                </a:lnTo>
                <a:lnTo>
                  <a:pt x="187706" y="698246"/>
                </a:lnTo>
                <a:lnTo>
                  <a:pt x="201967" y="707596"/>
                </a:lnTo>
                <a:lnTo>
                  <a:pt x="220360" y="713994"/>
                </a:lnTo>
                <a:lnTo>
                  <a:pt x="241730" y="720391"/>
                </a:lnTo>
                <a:lnTo>
                  <a:pt x="264922" y="729742"/>
                </a:lnTo>
                <a:lnTo>
                  <a:pt x="282140" y="697692"/>
                </a:lnTo>
                <a:lnTo>
                  <a:pt x="308086" y="673369"/>
                </a:lnTo>
                <a:lnTo>
                  <a:pt x="339627" y="657929"/>
                </a:lnTo>
                <a:lnTo>
                  <a:pt x="373634" y="652526"/>
                </a:lnTo>
                <a:lnTo>
                  <a:pt x="554860" y="652526"/>
                </a:lnTo>
                <a:lnTo>
                  <a:pt x="557609" y="630840"/>
                </a:lnTo>
                <a:lnTo>
                  <a:pt x="591185" y="575437"/>
                </a:lnTo>
                <a:lnTo>
                  <a:pt x="640953" y="541861"/>
                </a:lnTo>
                <a:lnTo>
                  <a:pt x="673820" y="537664"/>
                </a:lnTo>
                <a:lnTo>
                  <a:pt x="716404" y="537664"/>
                </a:lnTo>
                <a:lnTo>
                  <a:pt x="717954" y="522577"/>
                </a:lnTo>
                <a:lnTo>
                  <a:pt x="720686" y="512191"/>
                </a:lnTo>
                <a:lnTo>
                  <a:pt x="373634" y="512191"/>
                </a:lnTo>
                <a:lnTo>
                  <a:pt x="321888" y="504882"/>
                </a:lnTo>
                <a:lnTo>
                  <a:pt x="279158" y="484023"/>
                </a:lnTo>
                <a:lnTo>
                  <a:pt x="246870" y="451209"/>
                </a:lnTo>
                <a:lnTo>
                  <a:pt x="226452" y="408038"/>
                </a:lnTo>
                <a:lnTo>
                  <a:pt x="219329" y="356108"/>
                </a:lnTo>
                <a:lnTo>
                  <a:pt x="226452" y="310396"/>
                </a:lnTo>
                <a:lnTo>
                  <a:pt x="246870" y="268390"/>
                </a:lnTo>
                <a:lnTo>
                  <a:pt x="279158" y="233797"/>
                </a:lnTo>
                <a:lnTo>
                  <a:pt x="321888" y="210324"/>
                </a:lnTo>
                <a:lnTo>
                  <a:pt x="373634" y="201675"/>
                </a:lnTo>
                <a:lnTo>
                  <a:pt x="718453" y="201675"/>
                </a:lnTo>
                <a:lnTo>
                  <a:pt x="717954" y="199943"/>
                </a:lnTo>
                <a:lnTo>
                  <a:pt x="716346" y="189616"/>
                </a:lnTo>
                <a:lnTo>
                  <a:pt x="66125" y="189616"/>
                </a:lnTo>
                <a:lnTo>
                  <a:pt x="31623" y="185928"/>
                </a:lnTo>
                <a:close/>
              </a:path>
              <a:path w="730250" h="730250">
                <a:moveTo>
                  <a:pt x="554860" y="652526"/>
                </a:moveTo>
                <a:lnTo>
                  <a:pt x="373634" y="652526"/>
                </a:lnTo>
                <a:lnTo>
                  <a:pt x="408392" y="657929"/>
                </a:lnTo>
                <a:lnTo>
                  <a:pt x="439864" y="673369"/>
                </a:lnTo>
                <a:lnTo>
                  <a:pt x="465431" y="697692"/>
                </a:lnTo>
                <a:lnTo>
                  <a:pt x="482473" y="729742"/>
                </a:lnTo>
                <a:lnTo>
                  <a:pt x="505590" y="720391"/>
                </a:lnTo>
                <a:lnTo>
                  <a:pt x="526923" y="713994"/>
                </a:lnTo>
                <a:lnTo>
                  <a:pt x="545302" y="707596"/>
                </a:lnTo>
                <a:lnTo>
                  <a:pt x="559562" y="698246"/>
                </a:lnTo>
                <a:lnTo>
                  <a:pt x="553412" y="663948"/>
                </a:lnTo>
                <a:lnTo>
                  <a:pt x="554860" y="652526"/>
                </a:lnTo>
                <a:close/>
              </a:path>
              <a:path w="730250" h="730250">
                <a:moveTo>
                  <a:pt x="716404" y="537664"/>
                </a:moveTo>
                <a:lnTo>
                  <a:pt x="673820" y="537664"/>
                </a:lnTo>
                <a:lnTo>
                  <a:pt x="715772" y="543813"/>
                </a:lnTo>
                <a:lnTo>
                  <a:pt x="716404" y="537664"/>
                </a:lnTo>
                <a:close/>
              </a:path>
              <a:path w="730250" h="730250">
                <a:moveTo>
                  <a:pt x="718453" y="201675"/>
                </a:moveTo>
                <a:lnTo>
                  <a:pt x="373634" y="201675"/>
                </a:lnTo>
                <a:lnTo>
                  <a:pt x="425393" y="210324"/>
                </a:lnTo>
                <a:lnTo>
                  <a:pt x="468154" y="233797"/>
                </a:lnTo>
                <a:lnTo>
                  <a:pt x="500479" y="268390"/>
                </a:lnTo>
                <a:lnTo>
                  <a:pt x="520929" y="310396"/>
                </a:lnTo>
                <a:lnTo>
                  <a:pt x="528066" y="356108"/>
                </a:lnTo>
                <a:lnTo>
                  <a:pt x="520929" y="408038"/>
                </a:lnTo>
                <a:lnTo>
                  <a:pt x="500479" y="451209"/>
                </a:lnTo>
                <a:lnTo>
                  <a:pt x="468154" y="484023"/>
                </a:lnTo>
                <a:lnTo>
                  <a:pt x="425393" y="504882"/>
                </a:lnTo>
                <a:lnTo>
                  <a:pt x="373634" y="512191"/>
                </a:lnTo>
                <a:lnTo>
                  <a:pt x="720686" y="512191"/>
                </a:lnTo>
                <a:lnTo>
                  <a:pt x="727559" y="486056"/>
                </a:lnTo>
                <a:lnTo>
                  <a:pt x="729742" y="464820"/>
                </a:lnTo>
                <a:lnTo>
                  <a:pt x="707566" y="447851"/>
                </a:lnTo>
                <a:lnTo>
                  <a:pt x="687879" y="422322"/>
                </a:lnTo>
                <a:lnTo>
                  <a:pt x="673788" y="390864"/>
                </a:lnTo>
                <a:lnTo>
                  <a:pt x="668401" y="356108"/>
                </a:lnTo>
                <a:lnTo>
                  <a:pt x="673788" y="324316"/>
                </a:lnTo>
                <a:lnTo>
                  <a:pt x="687879" y="296465"/>
                </a:lnTo>
                <a:lnTo>
                  <a:pt x="707566" y="271258"/>
                </a:lnTo>
                <a:lnTo>
                  <a:pt x="729742" y="247396"/>
                </a:lnTo>
                <a:lnTo>
                  <a:pt x="727559" y="233308"/>
                </a:lnTo>
                <a:lnTo>
                  <a:pt x="718453" y="201675"/>
                </a:lnTo>
                <a:close/>
              </a:path>
              <a:path w="730250" h="730250">
                <a:moveTo>
                  <a:pt x="264922" y="0"/>
                </a:moveTo>
                <a:lnTo>
                  <a:pt x="241730" y="2680"/>
                </a:lnTo>
                <a:lnTo>
                  <a:pt x="220360" y="9636"/>
                </a:lnTo>
                <a:lnTo>
                  <a:pt x="201967" y="19234"/>
                </a:lnTo>
                <a:lnTo>
                  <a:pt x="187706" y="29845"/>
                </a:lnTo>
                <a:lnTo>
                  <a:pt x="193855" y="62618"/>
                </a:lnTo>
                <a:lnTo>
                  <a:pt x="189658" y="90773"/>
                </a:lnTo>
                <a:lnTo>
                  <a:pt x="156083" y="138557"/>
                </a:lnTo>
                <a:lnTo>
                  <a:pt x="99806" y="180006"/>
                </a:lnTo>
                <a:lnTo>
                  <a:pt x="66125" y="189616"/>
                </a:lnTo>
                <a:lnTo>
                  <a:pt x="673820" y="189616"/>
                </a:lnTo>
                <a:lnTo>
                  <a:pt x="614348" y="161514"/>
                </a:lnTo>
                <a:lnTo>
                  <a:pt x="570688" y="115641"/>
                </a:lnTo>
                <a:lnTo>
                  <a:pt x="553412" y="62618"/>
                </a:lnTo>
                <a:lnTo>
                  <a:pt x="553652" y="61341"/>
                </a:lnTo>
                <a:lnTo>
                  <a:pt x="373634" y="61341"/>
                </a:lnTo>
                <a:lnTo>
                  <a:pt x="339627" y="55953"/>
                </a:lnTo>
                <a:lnTo>
                  <a:pt x="308086" y="41862"/>
                </a:lnTo>
                <a:lnTo>
                  <a:pt x="282140" y="22175"/>
                </a:lnTo>
                <a:lnTo>
                  <a:pt x="264922" y="0"/>
                </a:lnTo>
                <a:close/>
              </a:path>
              <a:path w="730250" h="730250">
                <a:moveTo>
                  <a:pt x="715772" y="185928"/>
                </a:moveTo>
                <a:lnTo>
                  <a:pt x="673820" y="189616"/>
                </a:lnTo>
                <a:lnTo>
                  <a:pt x="716346" y="189616"/>
                </a:lnTo>
                <a:lnTo>
                  <a:pt x="715772" y="185928"/>
                </a:lnTo>
                <a:close/>
              </a:path>
              <a:path w="730250" h="730250">
                <a:moveTo>
                  <a:pt x="482473" y="0"/>
                </a:moveTo>
                <a:lnTo>
                  <a:pt x="465431" y="22175"/>
                </a:lnTo>
                <a:lnTo>
                  <a:pt x="439864" y="41862"/>
                </a:lnTo>
                <a:lnTo>
                  <a:pt x="408392" y="55953"/>
                </a:lnTo>
                <a:lnTo>
                  <a:pt x="373634" y="61341"/>
                </a:lnTo>
                <a:lnTo>
                  <a:pt x="553652" y="61341"/>
                </a:lnTo>
                <a:lnTo>
                  <a:pt x="559562" y="29845"/>
                </a:lnTo>
                <a:lnTo>
                  <a:pt x="545302" y="19234"/>
                </a:lnTo>
                <a:lnTo>
                  <a:pt x="526923" y="9636"/>
                </a:lnTo>
                <a:lnTo>
                  <a:pt x="505590" y="2680"/>
                </a:lnTo>
                <a:lnTo>
                  <a:pt x="4824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57928" y="2456688"/>
            <a:ext cx="748665" cy="735965"/>
          </a:xfrm>
          <a:custGeom>
            <a:avLst/>
            <a:gdLst/>
            <a:ahLst/>
            <a:cxnLst/>
            <a:rect l="l" t="t" r="r" b="b"/>
            <a:pathLst>
              <a:path w="748664" h="735964">
                <a:moveTo>
                  <a:pt x="532384" y="533653"/>
                </a:moveTo>
                <a:lnTo>
                  <a:pt x="517779" y="533653"/>
                </a:lnTo>
                <a:lnTo>
                  <a:pt x="469792" y="556852"/>
                </a:lnTo>
                <a:lnTo>
                  <a:pt x="426240" y="582713"/>
                </a:lnTo>
                <a:lnTo>
                  <a:pt x="386667" y="611743"/>
                </a:lnTo>
                <a:lnTo>
                  <a:pt x="350618" y="644445"/>
                </a:lnTo>
                <a:lnTo>
                  <a:pt x="317639" y="681323"/>
                </a:lnTo>
                <a:lnTo>
                  <a:pt x="287274" y="722884"/>
                </a:lnTo>
                <a:lnTo>
                  <a:pt x="309155" y="730446"/>
                </a:lnTo>
                <a:lnTo>
                  <a:pt x="330882" y="734329"/>
                </a:lnTo>
                <a:lnTo>
                  <a:pt x="352299" y="735760"/>
                </a:lnTo>
                <a:lnTo>
                  <a:pt x="373252" y="735964"/>
                </a:lnTo>
                <a:lnTo>
                  <a:pt x="414547" y="733692"/>
                </a:lnTo>
                <a:lnTo>
                  <a:pt x="452818" y="727598"/>
                </a:lnTo>
                <a:lnTo>
                  <a:pt x="491089" y="718766"/>
                </a:lnTo>
                <a:lnTo>
                  <a:pt x="532384" y="708278"/>
                </a:lnTo>
                <a:lnTo>
                  <a:pt x="534666" y="675481"/>
                </a:lnTo>
                <a:lnTo>
                  <a:pt x="539686" y="644207"/>
                </a:lnTo>
                <a:lnTo>
                  <a:pt x="544706" y="615981"/>
                </a:lnTo>
                <a:lnTo>
                  <a:pt x="546988" y="592327"/>
                </a:lnTo>
                <a:lnTo>
                  <a:pt x="546760" y="581352"/>
                </a:lnTo>
                <a:lnTo>
                  <a:pt x="545163" y="570341"/>
                </a:lnTo>
                <a:lnTo>
                  <a:pt x="540827" y="559306"/>
                </a:lnTo>
                <a:lnTo>
                  <a:pt x="532384" y="548259"/>
                </a:lnTo>
                <a:lnTo>
                  <a:pt x="532384" y="533653"/>
                </a:lnTo>
                <a:close/>
              </a:path>
              <a:path w="748664" h="735964">
                <a:moveTo>
                  <a:pt x="173609" y="390017"/>
                </a:moveTo>
                <a:lnTo>
                  <a:pt x="150006" y="433201"/>
                </a:lnTo>
                <a:lnTo>
                  <a:pt x="132523" y="477110"/>
                </a:lnTo>
                <a:lnTo>
                  <a:pt x="119540" y="522440"/>
                </a:lnTo>
                <a:lnTo>
                  <a:pt x="109434" y="569885"/>
                </a:lnTo>
                <a:lnTo>
                  <a:pt x="100584" y="620140"/>
                </a:lnTo>
                <a:lnTo>
                  <a:pt x="133207" y="644217"/>
                </a:lnTo>
                <a:lnTo>
                  <a:pt x="165544" y="669686"/>
                </a:lnTo>
                <a:lnTo>
                  <a:pt x="197881" y="692417"/>
                </a:lnTo>
                <a:lnTo>
                  <a:pt x="230505" y="708278"/>
                </a:lnTo>
                <a:lnTo>
                  <a:pt x="256580" y="670730"/>
                </a:lnTo>
                <a:lnTo>
                  <a:pt x="285979" y="634125"/>
                </a:lnTo>
                <a:lnTo>
                  <a:pt x="318449" y="599207"/>
                </a:lnTo>
                <a:lnTo>
                  <a:pt x="353735" y="566717"/>
                </a:lnTo>
                <a:lnTo>
                  <a:pt x="391585" y="537397"/>
                </a:lnTo>
                <a:lnTo>
                  <a:pt x="431746" y="511989"/>
                </a:lnTo>
                <a:lnTo>
                  <a:pt x="473963" y="491236"/>
                </a:lnTo>
                <a:lnTo>
                  <a:pt x="422431" y="479282"/>
                </a:lnTo>
                <a:lnTo>
                  <a:pt x="371624" y="461934"/>
                </a:lnTo>
                <a:lnTo>
                  <a:pt x="322237" y="440441"/>
                </a:lnTo>
                <a:lnTo>
                  <a:pt x="274966" y="416051"/>
                </a:lnTo>
                <a:lnTo>
                  <a:pt x="255663" y="404749"/>
                </a:lnTo>
                <a:lnTo>
                  <a:pt x="173609" y="404749"/>
                </a:lnTo>
                <a:lnTo>
                  <a:pt x="173609" y="390017"/>
                </a:lnTo>
                <a:close/>
              </a:path>
              <a:path w="748664" h="735964">
                <a:moveTo>
                  <a:pt x="718947" y="476503"/>
                </a:moveTo>
                <a:lnTo>
                  <a:pt x="697993" y="485020"/>
                </a:lnTo>
                <a:lnTo>
                  <a:pt x="676576" y="489394"/>
                </a:lnTo>
                <a:lnTo>
                  <a:pt x="654849" y="491005"/>
                </a:lnTo>
                <a:lnTo>
                  <a:pt x="632968" y="491236"/>
                </a:lnTo>
                <a:lnTo>
                  <a:pt x="630229" y="510240"/>
                </a:lnTo>
                <a:lnTo>
                  <a:pt x="622014" y="523446"/>
                </a:lnTo>
                <a:lnTo>
                  <a:pt x="608322" y="531151"/>
                </a:lnTo>
                <a:lnTo>
                  <a:pt x="589152" y="533653"/>
                </a:lnTo>
                <a:lnTo>
                  <a:pt x="589152" y="664210"/>
                </a:lnTo>
                <a:lnTo>
                  <a:pt x="623682" y="634654"/>
                </a:lnTo>
                <a:lnTo>
                  <a:pt x="655871" y="599765"/>
                </a:lnTo>
                <a:lnTo>
                  <a:pt x="683775" y="560882"/>
                </a:lnTo>
                <a:lnTo>
                  <a:pt x="705448" y="519348"/>
                </a:lnTo>
                <a:lnTo>
                  <a:pt x="718947" y="476503"/>
                </a:lnTo>
                <a:close/>
              </a:path>
              <a:path w="748664" h="735964">
                <a:moveTo>
                  <a:pt x="42163" y="202311"/>
                </a:moveTo>
                <a:lnTo>
                  <a:pt x="23949" y="237611"/>
                </a:lnTo>
                <a:lnTo>
                  <a:pt x="10747" y="276590"/>
                </a:lnTo>
                <a:lnTo>
                  <a:pt x="2712" y="318021"/>
                </a:lnTo>
                <a:lnTo>
                  <a:pt x="0" y="360679"/>
                </a:lnTo>
                <a:lnTo>
                  <a:pt x="2940" y="414992"/>
                </a:lnTo>
                <a:lnTo>
                  <a:pt x="12573" y="466089"/>
                </a:lnTo>
                <a:lnTo>
                  <a:pt x="30110" y="511377"/>
                </a:lnTo>
                <a:lnTo>
                  <a:pt x="56769" y="548259"/>
                </a:lnTo>
                <a:lnTo>
                  <a:pt x="68183" y="503144"/>
                </a:lnTo>
                <a:lnTo>
                  <a:pt x="81121" y="455088"/>
                </a:lnTo>
                <a:lnTo>
                  <a:pt x="96488" y="406723"/>
                </a:lnTo>
                <a:lnTo>
                  <a:pt x="115188" y="360679"/>
                </a:lnTo>
                <a:lnTo>
                  <a:pt x="112906" y="356106"/>
                </a:lnTo>
                <a:lnTo>
                  <a:pt x="107886" y="344947"/>
                </a:lnTo>
                <a:lnTo>
                  <a:pt x="102866" y="331051"/>
                </a:lnTo>
                <a:lnTo>
                  <a:pt x="100584" y="318262"/>
                </a:lnTo>
                <a:lnTo>
                  <a:pt x="100812" y="309514"/>
                </a:lnTo>
                <a:lnTo>
                  <a:pt x="102409" y="303529"/>
                </a:lnTo>
                <a:lnTo>
                  <a:pt x="106745" y="297545"/>
                </a:lnTo>
                <a:lnTo>
                  <a:pt x="115188" y="288798"/>
                </a:lnTo>
                <a:lnTo>
                  <a:pt x="94206" y="267515"/>
                </a:lnTo>
                <a:lnTo>
                  <a:pt x="73818" y="245602"/>
                </a:lnTo>
                <a:lnTo>
                  <a:pt x="55860" y="223664"/>
                </a:lnTo>
                <a:lnTo>
                  <a:pt x="42163" y="202311"/>
                </a:lnTo>
                <a:close/>
              </a:path>
              <a:path w="748664" h="735964">
                <a:moveTo>
                  <a:pt x="331088" y="202311"/>
                </a:moveTo>
                <a:lnTo>
                  <a:pt x="309207" y="221364"/>
                </a:lnTo>
                <a:lnTo>
                  <a:pt x="287480" y="238251"/>
                </a:lnTo>
                <a:lnTo>
                  <a:pt x="266063" y="255139"/>
                </a:lnTo>
                <a:lnTo>
                  <a:pt x="245110" y="274192"/>
                </a:lnTo>
                <a:lnTo>
                  <a:pt x="253553" y="285168"/>
                </a:lnTo>
                <a:lnTo>
                  <a:pt x="257889" y="296179"/>
                </a:lnTo>
                <a:lnTo>
                  <a:pt x="259486" y="307214"/>
                </a:lnTo>
                <a:lnTo>
                  <a:pt x="259710" y="318021"/>
                </a:lnTo>
                <a:lnTo>
                  <a:pt x="259714" y="347599"/>
                </a:lnTo>
                <a:lnTo>
                  <a:pt x="302657" y="371467"/>
                </a:lnTo>
                <a:lnTo>
                  <a:pt x="346306" y="392124"/>
                </a:lnTo>
                <a:lnTo>
                  <a:pt x="391370" y="409494"/>
                </a:lnTo>
                <a:lnTo>
                  <a:pt x="438555" y="423506"/>
                </a:lnTo>
                <a:lnTo>
                  <a:pt x="488569" y="434086"/>
                </a:lnTo>
                <a:lnTo>
                  <a:pt x="503189" y="419353"/>
                </a:lnTo>
                <a:lnTo>
                  <a:pt x="517779" y="404749"/>
                </a:lnTo>
                <a:lnTo>
                  <a:pt x="493599" y="353105"/>
                </a:lnTo>
                <a:lnTo>
                  <a:pt x="465597" y="305165"/>
                </a:lnTo>
                <a:lnTo>
                  <a:pt x="434857" y="259677"/>
                </a:lnTo>
                <a:lnTo>
                  <a:pt x="402463" y="215391"/>
                </a:lnTo>
                <a:lnTo>
                  <a:pt x="373252" y="215391"/>
                </a:lnTo>
                <a:lnTo>
                  <a:pt x="362557" y="215187"/>
                </a:lnTo>
                <a:lnTo>
                  <a:pt x="352171" y="213756"/>
                </a:lnTo>
                <a:lnTo>
                  <a:pt x="341784" y="209873"/>
                </a:lnTo>
                <a:lnTo>
                  <a:pt x="331088" y="202311"/>
                </a:lnTo>
                <a:close/>
              </a:path>
              <a:path w="748664" h="735964">
                <a:moveTo>
                  <a:pt x="618363" y="86487"/>
                </a:moveTo>
                <a:lnTo>
                  <a:pt x="446277" y="128904"/>
                </a:lnTo>
                <a:lnTo>
                  <a:pt x="459359" y="143637"/>
                </a:lnTo>
                <a:lnTo>
                  <a:pt x="457315" y="152310"/>
                </a:lnTo>
                <a:lnTo>
                  <a:pt x="448321" y="164228"/>
                </a:lnTo>
                <a:lnTo>
                  <a:pt x="446277" y="172974"/>
                </a:lnTo>
                <a:lnTo>
                  <a:pt x="477314" y="209189"/>
                </a:lnTo>
                <a:lnTo>
                  <a:pt x="503035" y="249153"/>
                </a:lnTo>
                <a:lnTo>
                  <a:pt x="524770" y="292714"/>
                </a:lnTo>
                <a:lnTo>
                  <a:pt x="543846" y="339719"/>
                </a:lnTo>
                <a:lnTo>
                  <a:pt x="561594" y="390017"/>
                </a:lnTo>
                <a:lnTo>
                  <a:pt x="582318" y="392777"/>
                </a:lnTo>
                <a:lnTo>
                  <a:pt x="602138" y="401050"/>
                </a:lnTo>
                <a:lnTo>
                  <a:pt x="619529" y="414823"/>
                </a:lnTo>
                <a:lnTo>
                  <a:pt x="632968" y="434086"/>
                </a:lnTo>
                <a:lnTo>
                  <a:pt x="663061" y="433855"/>
                </a:lnTo>
                <a:lnTo>
                  <a:pt x="711674" y="427870"/>
                </a:lnTo>
                <a:lnTo>
                  <a:pt x="746331" y="390017"/>
                </a:lnTo>
                <a:lnTo>
                  <a:pt x="748157" y="360679"/>
                </a:lnTo>
                <a:lnTo>
                  <a:pt x="743613" y="310780"/>
                </a:lnTo>
                <a:lnTo>
                  <a:pt x="730734" y="261286"/>
                </a:lnTo>
                <a:lnTo>
                  <a:pt x="710644" y="213153"/>
                </a:lnTo>
                <a:lnTo>
                  <a:pt x="684468" y="167338"/>
                </a:lnTo>
                <a:lnTo>
                  <a:pt x="653333" y="124798"/>
                </a:lnTo>
                <a:lnTo>
                  <a:pt x="618363" y="86487"/>
                </a:lnTo>
                <a:close/>
              </a:path>
              <a:path w="748664" h="735964">
                <a:moveTo>
                  <a:pt x="230505" y="390017"/>
                </a:moveTo>
                <a:lnTo>
                  <a:pt x="219551" y="392318"/>
                </a:lnTo>
                <a:lnTo>
                  <a:pt x="197643" y="402447"/>
                </a:lnTo>
                <a:lnTo>
                  <a:pt x="186689" y="404749"/>
                </a:lnTo>
                <a:lnTo>
                  <a:pt x="255663" y="404749"/>
                </a:lnTo>
                <a:lnTo>
                  <a:pt x="230505" y="390017"/>
                </a:lnTo>
                <a:close/>
              </a:path>
              <a:path w="748664" h="735964">
                <a:moveTo>
                  <a:pt x="173609" y="42417"/>
                </a:moveTo>
                <a:lnTo>
                  <a:pt x="149419" y="64644"/>
                </a:lnTo>
                <a:lnTo>
                  <a:pt x="122491" y="88122"/>
                </a:lnTo>
                <a:lnTo>
                  <a:pt x="95563" y="114051"/>
                </a:lnTo>
                <a:lnTo>
                  <a:pt x="71374" y="143637"/>
                </a:lnTo>
                <a:lnTo>
                  <a:pt x="107886" y="199913"/>
                </a:lnTo>
                <a:lnTo>
                  <a:pt x="124773" y="223450"/>
                </a:lnTo>
                <a:lnTo>
                  <a:pt x="144399" y="246379"/>
                </a:lnTo>
                <a:lnTo>
                  <a:pt x="201295" y="246379"/>
                </a:lnTo>
                <a:lnTo>
                  <a:pt x="223419" y="223664"/>
                </a:lnTo>
                <a:lnTo>
                  <a:pt x="246729" y="201739"/>
                </a:lnTo>
                <a:lnTo>
                  <a:pt x="272482" y="180086"/>
                </a:lnTo>
                <a:lnTo>
                  <a:pt x="301879" y="158241"/>
                </a:lnTo>
                <a:lnTo>
                  <a:pt x="301879" y="114173"/>
                </a:lnTo>
                <a:lnTo>
                  <a:pt x="269996" y="95406"/>
                </a:lnTo>
                <a:lnTo>
                  <a:pt x="205563" y="62112"/>
                </a:lnTo>
                <a:lnTo>
                  <a:pt x="173609" y="42417"/>
                </a:lnTo>
                <a:close/>
              </a:path>
              <a:path w="748664" h="735964">
                <a:moveTo>
                  <a:pt x="503934" y="57150"/>
                </a:moveTo>
                <a:lnTo>
                  <a:pt x="373252" y="57150"/>
                </a:lnTo>
                <a:lnTo>
                  <a:pt x="386488" y="59662"/>
                </a:lnTo>
                <a:lnTo>
                  <a:pt x="402463" y="66293"/>
                </a:lnTo>
                <a:lnTo>
                  <a:pt x="418437" y="75688"/>
                </a:lnTo>
                <a:lnTo>
                  <a:pt x="431673" y="86487"/>
                </a:lnTo>
                <a:lnTo>
                  <a:pt x="463653" y="69296"/>
                </a:lnTo>
                <a:lnTo>
                  <a:pt x="496062" y="58975"/>
                </a:lnTo>
                <a:lnTo>
                  <a:pt x="503934" y="57150"/>
                </a:lnTo>
                <a:close/>
              </a:path>
              <a:path w="748664" h="735964">
                <a:moveTo>
                  <a:pt x="373252" y="0"/>
                </a:moveTo>
                <a:lnTo>
                  <a:pt x="341372" y="204"/>
                </a:lnTo>
                <a:lnTo>
                  <a:pt x="309181" y="1635"/>
                </a:lnTo>
                <a:lnTo>
                  <a:pt x="276990" y="5518"/>
                </a:lnTo>
                <a:lnTo>
                  <a:pt x="245110" y="13081"/>
                </a:lnTo>
                <a:lnTo>
                  <a:pt x="266063" y="26356"/>
                </a:lnTo>
                <a:lnTo>
                  <a:pt x="287480" y="42417"/>
                </a:lnTo>
                <a:lnTo>
                  <a:pt x="309207" y="58479"/>
                </a:lnTo>
                <a:lnTo>
                  <a:pt x="331088" y="71754"/>
                </a:lnTo>
                <a:lnTo>
                  <a:pt x="341784" y="69472"/>
                </a:lnTo>
                <a:lnTo>
                  <a:pt x="362557" y="59432"/>
                </a:lnTo>
                <a:lnTo>
                  <a:pt x="373252" y="57150"/>
                </a:lnTo>
                <a:lnTo>
                  <a:pt x="503934" y="57150"/>
                </a:lnTo>
                <a:lnTo>
                  <a:pt x="528756" y="51393"/>
                </a:lnTo>
                <a:lnTo>
                  <a:pt x="561594" y="42417"/>
                </a:lnTo>
                <a:lnTo>
                  <a:pt x="517788" y="23413"/>
                </a:lnTo>
                <a:lnTo>
                  <a:pt x="472900" y="10207"/>
                </a:lnTo>
                <a:lnTo>
                  <a:pt x="425273" y="2502"/>
                </a:lnTo>
                <a:lnTo>
                  <a:pt x="3732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6944" y="4560823"/>
            <a:ext cx="674370" cy="690880"/>
          </a:xfrm>
          <a:custGeom>
            <a:avLst/>
            <a:gdLst/>
            <a:ahLst/>
            <a:cxnLst/>
            <a:rect l="l" t="t" r="r" b="b"/>
            <a:pathLst>
              <a:path w="674370" h="690879">
                <a:moveTo>
                  <a:pt x="424836" y="462406"/>
                </a:moveTo>
                <a:lnTo>
                  <a:pt x="127946" y="462406"/>
                </a:lnTo>
                <a:lnTo>
                  <a:pt x="227387" y="560577"/>
                </a:lnTo>
                <a:lnTo>
                  <a:pt x="224728" y="569676"/>
                </a:lnTo>
                <a:lnTo>
                  <a:pt x="217926" y="591835"/>
                </a:lnTo>
                <a:lnTo>
                  <a:pt x="208742" y="619353"/>
                </a:lnTo>
                <a:lnTo>
                  <a:pt x="198939" y="644525"/>
                </a:lnTo>
                <a:lnTo>
                  <a:pt x="193436" y="665212"/>
                </a:lnTo>
                <a:lnTo>
                  <a:pt x="197209" y="681910"/>
                </a:lnTo>
                <a:lnTo>
                  <a:pt x="208958" y="690584"/>
                </a:lnTo>
                <a:lnTo>
                  <a:pt x="227387" y="687197"/>
                </a:lnTo>
                <a:lnTo>
                  <a:pt x="338298" y="637385"/>
                </a:lnTo>
                <a:lnTo>
                  <a:pt x="376129" y="618246"/>
                </a:lnTo>
                <a:lnTo>
                  <a:pt x="420799" y="574997"/>
                </a:lnTo>
                <a:lnTo>
                  <a:pt x="429822" y="503114"/>
                </a:lnTo>
                <a:lnTo>
                  <a:pt x="424836" y="462406"/>
                </a:lnTo>
                <a:close/>
              </a:path>
              <a:path w="674370" h="690879">
                <a:moveTo>
                  <a:pt x="144287" y="245496"/>
                </a:moveTo>
                <a:lnTo>
                  <a:pt x="90338" y="271192"/>
                </a:lnTo>
                <a:lnTo>
                  <a:pt x="52081" y="336678"/>
                </a:lnTo>
                <a:lnTo>
                  <a:pt x="30663" y="386289"/>
                </a:lnTo>
                <a:lnTo>
                  <a:pt x="3359" y="448182"/>
                </a:lnTo>
                <a:lnTo>
                  <a:pt x="0" y="472852"/>
                </a:lnTo>
                <a:lnTo>
                  <a:pt x="8487" y="485520"/>
                </a:lnTo>
                <a:lnTo>
                  <a:pt x="24665" y="490188"/>
                </a:lnTo>
                <a:lnTo>
                  <a:pt x="44380" y="490855"/>
                </a:lnTo>
                <a:lnTo>
                  <a:pt x="69439" y="480409"/>
                </a:lnTo>
                <a:lnTo>
                  <a:pt x="96831" y="471297"/>
                </a:lnTo>
                <a:lnTo>
                  <a:pt x="118889" y="464851"/>
                </a:lnTo>
                <a:lnTo>
                  <a:pt x="127946" y="462406"/>
                </a:lnTo>
                <a:lnTo>
                  <a:pt x="424836" y="462406"/>
                </a:lnTo>
                <a:lnTo>
                  <a:pt x="423094" y="448182"/>
                </a:lnTo>
                <a:lnTo>
                  <a:pt x="466072" y="411982"/>
                </a:lnTo>
                <a:lnTo>
                  <a:pt x="558603" y="315356"/>
                </a:lnTo>
                <a:lnTo>
                  <a:pt x="597596" y="253364"/>
                </a:lnTo>
                <a:lnTo>
                  <a:pt x="240087" y="253364"/>
                </a:lnTo>
                <a:lnTo>
                  <a:pt x="185321" y="245624"/>
                </a:lnTo>
                <a:lnTo>
                  <a:pt x="144287" y="245496"/>
                </a:lnTo>
                <a:close/>
              </a:path>
              <a:path w="674370" h="690879">
                <a:moveTo>
                  <a:pt x="673919" y="0"/>
                </a:moveTo>
                <a:lnTo>
                  <a:pt x="659822" y="0"/>
                </a:lnTo>
                <a:lnTo>
                  <a:pt x="500370" y="27586"/>
                </a:lnTo>
                <a:lnTo>
                  <a:pt x="366516" y="116014"/>
                </a:lnTo>
                <a:lnTo>
                  <a:pt x="274381" y="209776"/>
                </a:lnTo>
                <a:lnTo>
                  <a:pt x="240087" y="253364"/>
                </a:lnTo>
                <a:lnTo>
                  <a:pt x="597596" y="253364"/>
                </a:lnTo>
                <a:lnTo>
                  <a:pt x="611276" y="231616"/>
                </a:lnTo>
                <a:lnTo>
                  <a:pt x="511280" y="231616"/>
                </a:lnTo>
                <a:lnTo>
                  <a:pt x="487191" y="225972"/>
                </a:lnTo>
                <a:lnTo>
                  <a:pt x="464115" y="209042"/>
                </a:lnTo>
                <a:lnTo>
                  <a:pt x="449042" y="188585"/>
                </a:lnTo>
                <a:lnTo>
                  <a:pt x="444017" y="167687"/>
                </a:lnTo>
                <a:lnTo>
                  <a:pt x="449042" y="146480"/>
                </a:lnTo>
                <a:lnTo>
                  <a:pt x="464115" y="125094"/>
                </a:lnTo>
                <a:lnTo>
                  <a:pt x="487191" y="109950"/>
                </a:lnTo>
                <a:lnTo>
                  <a:pt x="511280" y="104901"/>
                </a:lnTo>
                <a:lnTo>
                  <a:pt x="658230" y="104901"/>
                </a:lnTo>
                <a:lnTo>
                  <a:pt x="673919" y="12700"/>
                </a:lnTo>
                <a:lnTo>
                  <a:pt x="673919" y="0"/>
                </a:lnTo>
                <a:close/>
              </a:path>
              <a:path w="674370" h="690879">
                <a:moveTo>
                  <a:pt x="658230" y="104901"/>
                </a:moveTo>
                <a:lnTo>
                  <a:pt x="511280" y="104901"/>
                </a:lnTo>
                <a:lnTo>
                  <a:pt x="532677" y="109950"/>
                </a:lnTo>
                <a:lnTo>
                  <a:pt x="547681" y="125094"/>
                </a:lnTo>
                <a:lnTo>
                  <a:pt x="563683" y="146480"/>
                </a:lnTo>
                <a:lnTo>
                  <a:pt x="569017" y="167687"/>
                </a:lnTo>
                <a:lnTo>
                  <a:pt x="563683" y="188585"/>
                </a:lnTo>
                <a:lnTo>
                  <a:pt x="547681" y="209042"/>
                </a:lnTo>
                <a:lnTo>
                  <a:pt x="532677" y="225972"/>
                </a:lnTo>
                <a:lnTo>
                  <a:pt x="511280" y="231616"/>
                </a:lnTo>
                <a:lnTo>
                  <a:pt x="611276" y="231616"/>
                </a:lnTo>
                <a:lnTo>
                  <a:pt x="646086" y="176274"/>
                </a:lnTo>
                <a:lnTo>
                  <a:pt x="658230" y="1049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39640" y="4471415"/>
            <a:ext cx="757555" cy="666115"/>
          </a:xfrm>
          <a:custGeom>
            <a:avLst/>
            <a:gdLst/>
            <a:ahLst/>
            <a:cxnLst/>
            <a:rect l="l" t="t" r="r" b="b"/>
            <a:pathLst>
              <a:path w="757554" h="666114">
                <a:moveTo>
                  <a:pt x="230124" y="0"/>
                </a:moveTo>
                <a:lnTo>
                  <a:pt x="165425" y="13132"/>
                </a:lnTo>
                <a:lnTo>
                  <a:pt x="128587" y="44100"/>
                </a:lnTo>
                <a:lnTo>
                  <a:pt x="112037" y="80260"/>
                </a:lnTo>
                <a:lnTo>
                  <a:pt x="108204" y="108965"/>
                </a:lnTo>
                <a:lnTo>
                  <a:pt x="108204" y="204088"/>
                </a:lnTo>
                <a:lnTo>
                  <a:pt x="110561" y="233199"/>
                </a:lnTo>
                <a:lnTo>
                  <a:pt x="116776" y="245903"/>
                </a:lnTo>
                <a:lnTo>
                  <a:pt x="125563" y="251130"/>
                </a:lnTo>
                <a:lnTo>
                  <a:pt x="135636" y="257809"/>
                </a:lnTo>
                <a:lnTo>
                  <a:pt x="139922" y="296235"/>
                </a:lnTo>
                <a:lnTo>
                  <a:pt x="149351" y="316515"/>
                </a:lnTo>
                <a:lnTo>
                  <a:pt x="158781" y="331604"/>
                </a:lnTo>
                <a:lnTo>
                  <a:pt x="163068" y="354456"/>
                </a:lnTo>
                <a:lnTo>
                  <a:pt x="140970" y="418750"/>
                </a:lnTo>
                <a:lnTo>
                  <a:pt x="68580" y="463422"/>
                </a:lnTo>
                <a:lnTo>
                  <a:pt x="46291" y="473336"/>
                </a:lnTo>
                <a:lnTo>
                  <a:pt x="24003" y="486251"/>
                </a:lnTo>
                <a:lnTo>
                  <a:pt x="6858" y="504642"/>
                </a:lnTo>
                <a:lnTo>
                  <a:pt x="0" y="530986"/>
                </a:lnTo>
                <a:lnTo>
                  <a:pt x="0" y="665987"/>
                </a:lnTo>
                <a:lnTo>
                  <a:pt x="527304" y="665987"/>
                </a:lnTo>
                <a:lnTo>
                  <a:pt x="527304" y="558545"/>
                </a:lnTo>
                <a:lnTo>
                  <a:pt x="515778" y="537664"/>
                </a:lnTo>
                <a:lnTo>
                  <a:pt x="485394" y="515604"/>
                </a:lnTo>
                <a:lnTo>
                  <a:pt x="393192" y="463422"/>
                </a:lnTo>
                <a:lnTo>
                  <a:pt x="341566" y="442325"/>
                </a:lnTo>
                <a:lnTo>
                  <a:pt x="308229" y="418750"/>
                </a:lnTo>
                <a:lnTo>
                  <a:pt x="290322" y="390270"/>
                </a:lnTo>
                <a:lnTo>
                  <a:pt x="284988" y="354456"/>
                </a:lnTo>
                <a:lnTo>
                  <a:pt x="289250" y="331604"/>
                </a:lnTo>
                <a:lnTo>
                  <a:pt x="299656" y="316515"/>
                </a:lnTo>
                <a:lnTo>
                  <a:pt x="312634" y="296235"/>
                </a:lnTo>
                <a:lnTo>
                  <a:pt x="324612" y="257809"/>
                </a:lnTo>
                <a:lnTo>
                  <a:pt x="328898" y="251130"/>
                </a:lnTo>
                <a:lnTo>
                  <a:pt x="338327" y="245903"/>
                </a:lnTo>
                <a:lnTo>
                  <a:pt x="347757" y="233199"/>
                </a:lnTo>
                <a:lnTo>
                  <a:pt x="352044" y="204088"/>
                </a:lnTo>
                <a:lnTo>
                  <a:pt x="349900" y="188156"/>
                </a:lnTo>
                <a:lnTo>
                  <a:pt x="345186" y="179974"/>
                </a:lnTo>
                <a:lnTo>
                  <a:pt x="340471" y="176960"/>
                </a:lnTo>
                <a:lnTo>
                  <a:pt x="338327" y="176529"/>
                </a:lnTo>
                <a:lnTo>
                  <a:pt x="338542" y="169848"/>
                </a:lnTo>
                <a:lnTo>
                  <a:pt x="340042" y="153082"/>
                </a:lnTo>
                <a:lnTo>
                  <a:pt x="344114" y="131149"/>
                </a:lnTo>
                <a:lnTo>
                  <a:pt x="352044" y="108965"/>
                </a:lnTo>
                <a:lnTo>
                  <a:pt x="346281" y="80260"/>
                </a:lnTo>
                <a:lnTo>
                  <a:pt x="326516" y="44100"/>
                </a:lnTo>
                <a:lnTo>
                  <a:pt x="289036" y="13132"/>
                </a:lnTo>
                <a:lnTo>
                  <a:pt x="230124" y="0"/>
                </a:lnTo>
                <a:close/>
              </a:path>
              <a:path w="757554" h="666114">
                <a:moveTo>
                  <a:pt x="621792" y="231647"/>
                </a:moveTo>
                <a:lnTo>
                  <a:pt x="432815" y="231647"/>
                </a:lnTo>
                <a:lnTo>
                  <a:pt x="432815" y="243966"/>
                </a:lnTo>
                <a:lnTo>
                  <a:pt x="435173" y="272911"/>
                </a:lnTo>
                <a:lnTo>
                  <a:pt x="441388" y="283305"/>
                </a:lnTo>
                <a:lnTo>
                  <a:pt x="450175" y="288222"/>
                </a:lnTo>
                <a:lnTo>
                  <a:pt x="460248" y="300735"/>
                </a:lnTo>
                <a:lnTo>
                  <a:pt x="462391" y="322077"/>
                </a:lnTo>
                <a:lnTo>
                  <a:pt x="467105" y="332216"/>
                </a:lnTo>
                <a:lnTo>
                  <a:pt x="471820" y="340044"/>
                </a:lnTo>
                <a:lnTo>
                  <a:pt x="473963" y="354456"/>
                </a:lnTo>
                <a:lnTo>
                  <a:pt x="473535" y="374747"/>
                </a:lnTo>
                <a:lnTo>
                  <a:pt x="470535" y="393430"/>
                </a:lnTo>
                <a:lnTo>
                  <a:pt x="462391" y="409517"/>
                </a:lnTo>
                <a:lnTo>
                  <a:pt x="446532" y="422020"/>
                </a:lnTo>
                <a:lnTo>
                  <a:pt x="518279" y="462087"/>
                </a:lnTo>
                <a:lnTo>
                  <a:pt x="558736" y="489664"/>
                </a:lnTo>
                <a:lnTo>
                  <a:pt x="576619" y="517550"/>
                </a:lnTo>
                <a:lnTo>
                  <a:pt x="580644" y="558545"/>
                </a:lnTo>
                <a:lnTo>
                  <a:pt x="580644" y="665987"/>
                </a:lnTo>
                <a:lnTo>
                  <a:pt x="757427" y="665987"/>
                </a:lnTo>
                <a:lnTo>
                  <a:pt x="755522" y="589835"/>
                </a:lnTo>
                <a:lnTo>
                  <a:pt x="750998" y="534560"/>
                </a:lnTo>
                <a:lnTo>
                  <a:pt x="730210" y="491013"/>
                </a:lnTo>
                <a:lnTo>
                  <a:pt x="684537" y="461867"/>
                </a:lnTo>
                <a:lnTo>
                  <a:pt x="647700" y="449579"/>
                </a:lnTo>
                <a:lnTo>
                  <a:pt x="612576" y="428698"/>
                </a:lnTo>
                <a:lnTo>
                  <a:pt x="587311" y="406638"/>
                </a:lnTo>
                <a:lnTo>
                  <a:pt x="572047" y="382268"/>
                </a:lnTo>
                <a:lnTo>
                  <a:pt x="566927" y="354456"/>
                </a:lnTo>
                <a:lnTo>
                  <a:pt x="571214" y="340044"/>
                </a:lnTo>
                <a:lnTo>
                  <a:pt x="580643" y="332216"/>
                </a:lnTo>
                <a:lnTo>
                  <a:pt x="590073" y="322077"/>
                </a:lnTo>
                <a:lnTo>
                  <a:pt x="594360" y="300735"/>
                </a:lnTo>
                <a:lnTo>
                  <a:pt x="598646" y="288222"/>
                </a:lnTo>
                <a:lnTo>
                  <a:pt x="608075" y="283305"/>
                </a:lnTo>
                <a:lnTo>
                  <a:pt x="617505" y="272911"/>
                </a:lnTo>
                <a:lnTo>
                  <a:pt x="621792" y="243966"/>
                </a:lnTo>
                <a:lnTo>
                  <a:pt x="621792" y="231647"/>
                </a:lnTo>
                <a:close/>
              </a:path>
              <a:path w="757554" h="666114">
                <a:moveTo>
                  <a:pt x="527304" y="95122"/>
                </a:moveTo>
                <a:lnTo>
                  <a:pt x="478464" y="104163"/>
                </a:lnTo>
                <a:lnTo>
                  <a:pt x="449770" y="126015"/>
                </a:lnTo>
                <a:lnTo>
                  <a:pt x="436221" y="152773"/>
                </a:lnTo>
                <a:lnTo>
                  <a:pt x="432815" y="176529"/>
                </a:lnTo>
                <a:lnTo>
                  <a:pt x="434959" y="196768"/>
                </a:lnTo>
                <a:lnTo>
                  <a:pt x="439674" y="214423"/>
                </a:lnTo>
                <a:lnTo>
                  <a:pt x="444388" y="226911"/>
                </a:lnTo>
                <a:lnTo>
                  <a:pt x="446532" y="231647"/>
                </a:lnTo>
                <a:lnTo>
                  <a:pt x="608076" y="231647"/>
                </a:lnTo>
                <a:lnTo>
                  <a:pt x="610219" y="226911"/>
                </a:lnTo>
                <a:lnTo>
                  <a:pt x="614934" y="214423"/>
                </a:lnTo>
                <a:lnTo>
                  <a:pt x="619648" y="196768"/>
                </a:lnTo>
                <a:lnTo>
                  <a:pt x="621792" y="176529"/>
                </a:lnTo>
                <a:lnTo>
                  <a:pt x="618386" y="152773"/>
                </a:lnTo>
                <a:lnTo>
                  <a:pt x="604837" y="126015"/>
                </a:lnTo>
                <a:lnTo>
                  <a:pt x="576143" y="104163"/>
                </a:lnTo>
                <a:lnTo>
                  <a:pt x="527304" y="95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8133" y="2140458"/>
            <a:ext cx="3014980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E73B4"/>
                </a:solidFill>
                <a:latin typeface="Segoe UI"/>
                <a:cs typeface="Segoe UI"/>
              </a:rPr>
              <a:t>Common</a:t>
            </a:r>
            <a:r>
              <a:rPr sz="1800" b="1" i="1" spc="-45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800" b="1" i="1" dirty="0">
                <a:solidFill>
                  <a:srgbClr val="1E73B4"/>
                </a:solidFill>
                <a:latin typeface="Segoe UI"/>
                <a:cs typeface="Segoe UI"/>
              </a:rPr>
              <a:t>understanding</a:t>
            </a:r>
            <a:r>
              <a:rPr sz="1800" b="1" i="1" spc="-25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1E73B4"/>
                </a:solidFill>
                <a:latin typeface="Segoe UI"/>
                <a:cs typeface="Segoe UI"/>
              </a:rPr>
              <a:t>of</a:t>
            </a:r>
            <a:endParaRPr sz="1800">
              <a:latin typeface="Segoe UI"/>
              <a:cs typeface="Segoe UI"/>
            </a:endParaRPr>
          </a:p>
          <a:p>
            <a:pPr marR="8890" algn="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1E73B4"/>
                </a:solidFill>
                <a:latin typeface="Segoe UI"/>
                <a:cs typeface="Segoe UI"/>
              </a:rPr>
              <a:t>Project</a:t>
            </a:r>
            <a:r>
              <a:rPr sz="1600" spc="-30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1E73B4"/>
                </a:solidFill>
                <a:latin typeface="Segoe UI"/>
                <a:cs typeface="Segoe UI"/>
              </a:rPr>
              <a:t>Stakeholder</a:t>
            </a:r>
            <a:r>
              <a:rPr sz="1600" spc="-80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1E73B4"/>
                </a:solidFill>
                <a:latin typeface="Segoe UI"/>
                <a:cs typeface="Segoe UI"/>
              </a:rPr>
              <a:t>Management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807821" y="4480052"/>
            <a:ext cx="3014345" cy="818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20239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E73B4"/>
                </a:solidFill>
                <a:latin typeface="Segoe UI"/>
                <a:cs typeface="Segoe UI"/>
              </a:rPr>
              <a:t>Discuss</a:t>
            </a:r>
            <a:r>
              <a:rPr sz="1800" spc="-30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1E73B4"/>
                </a:solidFill>
                <a:latin typeface="Segoe UI"/>
                <a:cs typeface="Segoe UI"/>
              </a:rPr>
              <a:t>on </a:t>
            </a:r>
            <a:r>
              <a:rPr sz="1600" dirty="0">
                <a:solidFill>
                  <a:srgbClr val="1E73B4"/>
                </a:solidFill>
                <a:latin typeface="Segoe UI"/>
                <a:cs typeface="Segoe UI"/>
              </a:rPr>
              <a:t>Project</a:t>
            </a:r>
            <a:r>
              <a:rPr sz="1600" spc="-35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1E73B4"/>
                </a:solidFill>
                <a:latin typeface="Segoe UI"/>
                <a:cs typeface="Segoe UI"/>
              </a:rPr>
              <a:t>Stakeholder</a:t>
            </a:r>
            <a:r>
              <a:rPr sz="1600" spc="-90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1E73B4"/>
                </a:solidFill>
                <a:latin typeface="Segoe UI"/>
                <a:cs typeface="Segoe UI"/>
              </a:rPr>
              <a:t>Management </a:t>
            </a:r>
            <a:r>
              <a:rPr sz="1800" dirty="0">
                <a:solidFill>
                  <a:srgbClr val="1E73B4"/>
                </a:solidFill>
                <a:latin typeface="Segoe UI"/>
                <a:cs typeface="Segoe UI"/>
              </a:rPr>
              <a:t>in</a:t>
            </a:r>
            <a:r>
              <a:rPr sz="1800" spc="-25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1E73B4"/>
                </a:solidFill>
                <a:latin typeface="Segoe UI"/>
                <a:cs typeface="Segoe UI"/>
              </a:rPr>
              <a:t>Agile</a:t>
            </a:r>
            <a:r>
              <a:rPr sz="1800" b="1" spc="-20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1E73B4"/>
                </a:solidFill>
                <a:latin typeface="Segoe UI"/>
                <a:cs typeface="Segoe UI"/>
              </a:rPr>
              <a:t>environment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4298" y="1951685"/>
            <a:ext cx="3322320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E73B4"/>
                </a:solidFill>
                <a:latin typeface="Segoe UI"/>
                <a:cs typeface="Segoe UI"/>
              </a:rPr>
              <a:t>Walk</a:t>
            </a:r>
            <a:r>
              <a:rPr sz="1800" spc="-70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1E73B4"/>
                </a:solidFill>
                <a:latin typeface="Segoe UI"/>
                <a:cs typeface="Segoe UI"/>
              </a:rPr>
              <a:t>through</a:t>
            </a:r>
            <a:endParaRPr sz="18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600" dirty="0">
                <a:solidFill>
                  <a:srgbClr val="1E73B4"/>
                </a:solidFill>
                <a:latin typeface="Segoe UI"/>
                <a:cs typeface="Segoe UI"/>
              </a:rPr>
              <a:t>Project</a:t>
            </a:r>
            <a:r>
              <a:rPr sz="1600" spc="-30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1E73B4"/>
                </a:solidFill>
                <a:latin typeface="Segoe UI"/>
                <a:cs typeface="Segoe UI"/>
              </a:rPr>
              <a:t>Stakeholder</a:t>
            </a:r>
            <a:r>
              <a:rPr sz="1600" spc="-80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1E73B4"/>
                </a:solidFill>
                <a:latin typeface="Segoe UI"/>
                <a:cs typeface="Segoe UI"/>
              </a:rPr>
              <a:t>engagement </a:t>
            </a:r>
            <a:r>
              <a:rPr sz="1600" dirty="0">
                <a:solidFill>
                  <a:srgbClr val="1E73B4"/>
                </a:solidFill>
                <a:latin typeface="Segoe UI"/>
                <a:cs typeface="Segoe UI"/>
              </a:rPr>
              <a:t>Management</a:t>
            </a:r>
            <a:r>
              <a:rPr sz="1600" spc="-110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800" b="1" i="1" dirty="0">
                <a:solidFill>
                  <a:srgbClr val="1E73B4"/>
                </a:solidFill>
                <a:latin typeface="Segoe UI"/>
                <a:cs typeface="Segoe UI"/>
              </a:rPr>
              <a:t>processes</a:t>
            </a:r>
            <a:r>
              <a:rPr sz="1800" b="1" i="1" spc="-40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1E73B4"/>
                </a:solidFill>
                <a:latin typeface="Segoe UI"/>
                <a:cs typeface="Segoe UI"/>
              </a:rPr>
              <a:t>of</a:t>
            </a:r>
            <a:r>
              <a:rPr sz="1800" spc="-70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1E73B4"/>
                </a:solidFill>
                <a:latin typeface="Segoe UI"/>
                <a:cs typeface="Segoe UI"/>
              </a:rPr>
              <a:t>PMBoK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96782" y="4324350"/>
            <a:ext cx="26949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E73B4"/>
                </a:solidFill>
                <a:latin typeface="Segoe UI"/>
                <a:cs typeface="Segoe UI"/>
              </a:rPr>
              <a:t>Practical</a:t>
            </a:r>
            <a:r>
              <a:rPr sz="1800" b="1" spc="-50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1E73B4"/>
                </a:solidFill>
                <a:latin typeface="Segoe UI"/>
                <a:cs typeface="Segoe UI"/>
              </a:rPr>
              <a:t>Management</a:t>
            </a:r>
            <a:r>
              <a:rPr sz="1800" b="1" spc="-30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1E73B4"/>
                </a:solidFill>
                <a:latin typeface="Segoe UI"/>
                <a:cs typeface="Segoe UI"/>
              </a:rPr>
              <a:t>of</a:t>
            </a:r>
            <a:endParaRPr sz="18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1E73B4"/>
                </a:solidFill>
                <a:latin typeface="Segoe UI"/>
                <a:cs typeface="Segoe UI"/>
              </a:rPr>
              <a:t>Project</a:t>
            </a:r>
            <a:r>
              <a:rPr sz="1800" spc="-50" dirty="0">
                <a:solidFill>
                  <a:srgbClr val="1E73B4"/>
                </a:solidFill>
                <a:latin typeface="Segoe UI"/>
                <a:cs typeface="Segoe UI"/>
              </a:rPr>
              <a:t> </a:t>
            </a:r>
            <a:r>
              <a:rPr sz="1800" spc="-10" dirty="0" err="1" smtClean="0">
                <a:solidFill>
                  <a:srgbClr val="1E73B4"/>
                </a:solidFill>
                <a:latin typeface="Segoe UI"/>
                <a:cs typeface="Segoe UI"/>
              </a:rPr>
              <a:t>Stakeholde</a:t>
            </a:r>
            <a:endParaRPr sz="18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2703" y="1478280"/>
            <a:ext cx="6559296" cy="5379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3638" y="1091339"/>
            <a:ext cx="5894070" cy="493649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latin typeface="Segoe UI"/>
                <a:cs typeface="Segoe UI"/>
              </a:rPr>
              <a:t>Stakeholders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–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person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or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group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of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people</a:t>
            </a:r>
            <a:endParaRPr sz="16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400" dirty="0">
                <a:latin typeface="Segoe UI"/>
                <a:cs typeface="Segoe UI"/>
              </a:rPr>
              <a:t>Impacts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to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project</a:t>
            </a:r>
            <a:endParaRPr sz="1400">
              <a:latin typeface="Segoe UI"/>
              <a:cs typeface="Segoe UI"/>
            </a:endParaRPr>
          </a:p>
          <a:p>
            <a:pPr marL="697865" lvl="1" indent="-22923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400" dirty="0">
                <a:latin typeface="Segoe UI"/>
                <a:cs typeface="Segoe UI"/>
              </a:rPr>
              <a:t>Impacted by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project</a:t>
            </a:r>
            <a:endParaRPr sz="1400">
              <a:latin typeface="Segoe UI"/>
              <a:cs typeface="Segoe U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100">
              <a:latin typeface="Segoe UI"/>
              <a:cs typeface="Segoe U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latin typeface="Segoe UI"/>
                <a:cs typeface="Segoe UI"/>
              </a:rPr>
              <a:t>Stakeholder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b="1" u="sng" spc="-10" dirty="0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Engagement</a:t>
            </a:r>
            <a:r>
              <a:rPr sz="1600" b="1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Management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processes:</a:t>
            </a:r>
            <a:endParaRPr sz="1600">
              <a:latin typeface="Segoe UI"/>
              <a:cs typeface="Segoe UI"/>
            </a:endParaRPr>
          </a:p>
          <a:p>
            <a:pPr marL="695325" indent="-229235">
              <a:lnSpc>
                <a:spcPct val="100000"/>
              </a:lnSpc>
              <a:spcBef>
                <a:spcPts val="819"/>
              </a:spcBef>
              <a:buFont typeface="Arial"/>
              <a:buChar char="–"/>
              <a:tabLst>
                <a:tab pos="695960" algn="l"/>
              </a:tabLst>
            </a:pPr>
            <a:r>
              <a:rPr sz="1600" b="1" dirty="0">
                <a:latin typeface="Segoe UI"/>
                <a:cs typeface="Segoe UI"/>
              </a:rPr>
              <a:t>Identify</a:t>
            </a:r>
            <a:r>
              <a:rPr sz="1600" b="1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who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are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stakeholders</a:t>
            </a:r>
            <a:endParaRPr sz="1600">
              <a:latin typeface="Segoe UI"/>
              <a:cs typeface="Segoe UI"/>
            </a:endParaRPr>
          </a:p>
          <a:p>
            <a:pPr marL="1152525" marR="5080" lvl="1" indent="-228600">
              <a:lnSpc>
                <a:spcPts val="1510"/>
              </a:lnSpc>
              <a:spcBef>
                <a:spcPts val="509"/>
              </a:spcBef>
              <a:buFont typeface="Arial"/>
              <a:buChar char="–"/>
              <a:tabLst>
                <a:tab pos="1153160" algn="l"/>
              </a:tabLst>
            </a:pP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5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people,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groups,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or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organizations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that</a:t>
            </a:r>
            <a:r>
              <a:rPr sz="1400" spc="-6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could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impact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or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25" dirty="0">
                <a:latin typeface="Segoe UI"/>
                <a:cs typeface="Segoe UI"/>
              </a:rPr>
              <a:t>be </a:t>
            </a:r>
            <a:r>
              <a:rPr sz="1400" dirty="0">
                <a:latin typeface="Segoe UI"/>
                <a:cs typeface="Segoe UI"/>
              </a:rPr>
              <a:t>impacted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by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project</a:t>
            </a:r>
            <a:endParaRPr sz="1400">
              <a:latin typeface="Segoe UI"/>
              <a:cs typeface="Segoe UI"/>
            </a:endParaRPr>
          </a:p>
          <a:p>
            <a:pPr marL="1152525" lvl="1" indent="-229235">
              <a:lnSpc>
                <a:spcPct val="100000"/>
              </a:lnSpc>
              <a:spcBef>
                <a:spcPts val="320"/>
              </a:spcBef>
              <a:buFont typeface="Arial"/>
              <a:buChar char="–"/>
              <a:tabLst>
                <a:tab pos="1153160" algn="l"/>
              </a:tabLst>
            </a:pPr>
            <a:r>
              <a:rPr sz="1400" dirty="0">
                <a:latin typeface="Segoe UI"/>
                <a:cs typeface="Segoe UI"/>
              </a:rPr>
              <a:t>Analysis</a:t>
            </a:r>
            <a:r>
              <a:rPr sz="1400" spc="-8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stakeholders’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requirements</a:t>
            </a:r>
            <a:endParaRPr sz="1400">
              <a:latin typeface="Segoe UI"/>
              <a:cs typeface="Segoe UI"/>
            </a:endParaRPr>
          </a:p>
          <a:p>
            <a:pPr marL="1609725" lvl="2" indent="-229235">
              <a:lnSpc>
                <a:spcPct val="100000"/>
              </a:lnSpc>
              <a:spcBef>
                <a:spcPts val="370"/>
              </a:spcBef>
              <a:buFont typeface="Arial"/>
              <a:buChar char="–"/>
              <a:tabLst>
                <a:tab pos="1609725" algn="l"/>
                <a:tab pos="1610360" algn="l"/>
              </a:tabLst>
            </a:pPr>
            <a:r>
              <a:rPr sz="1100" spc="-20" dirty="0">
                <a:latin typeface="Segoe UI"/>
                <a:cs typeface="Segoe UI"/>
              </a:rPr>
              <a:t>Power</a:t>
            </a:r>
            <a:endParaRPr sz="1100">
              <a:latin typeface="Segoe UI"/>
              <a:cs typeface="Segoe UI"/>
            </a:endParaRPr>
          </a:p>
          <a:p>
            <a:pPr marL="1609725" lvl="2" indent="-229235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1609725" algn="l"/>
                <a:tab pos="1610360" algn="l"/>
              </a:tabLst>
            </a:pPr>
            <a:r>
              <a:rPr sz="1100" spc="-10" dirty="0">
                <a:latin typeface="Segoe UI"/>
                <a:cs typeface="Segoe UI"/>
              </a:rPr>
              <a:t>Expectations</a:t>
            </a:r>
            <a:endParaRPr sz="1100">
              <a:latin typeface="Segoe UI"/>
              <a:cs typeface="Segoe UI"/>
            </a:endParaRPr>
          </a:p>
          <a:p>
            <a:pPr marL="1609725" lvl="2" indent="-229235">
              <a:lnSpc>
                <a:spcPct val="100000"/>
              </a:lnSpc>
              <a:spcBef>
                <a:spcPts val="359"/>
              </a:spcBef>
              <a:buFont typeface="Arial"/>
              <a:buChar char="–"/>
              <a:tabLst>
                <a:tab pos="1609725" algn="l"/>
                <a:tab pos="1610360" algn="l"/>
              </a:tabLst>
            </a:pPr>
            <a:r>
              <a:rPr sz="1100" dirty="0">
                <a:latin typeface="Segoe UI"/>
                <a:cs typeface="Segoe UI"/>
              </a:rPr>
              <a:t>Interesting</a:t>
            </a:r>
            <a:r>
              <a:rPr sz="1100" spc="-45" dirty="0">
                <a:latin typeface="Segoe UI"/>
                <a:cs typeface="Segoe UI"/>
              </a:rPr>
              <a:t> </a:t>
            </a:r>
            <a:r>
              <a:rPr sz="1100" spc="-10" dirty="0">
                <a:latin typeface="Segoe UI"/>
                <a:cs typeface="Segoe UI"/>
              </a:rPr>
              <a:t>level</a:t>
            </a:r>
            <a:endParaRPr sz="1100">
              <a:latin typeface="Segoe UI"/>
              <a:cs typeface="Segoe UI"/>
            </a:endParaRPr>
          </a:p>
          <a:p>
            <a:pPr marL="695325" indent="-229235">
              <a:lnSpc>
                <a:spcPct val="100000"/>
              </a:lnSpc>
              <a:spcBef>
                <a:spcPts val="795"/>
              </a:spcBef>
              <a:buFont typeface="Arial"/>
              <a:buChar char="–"/>
              <a:tabLst>
                <a:tab pos="695960" algn="l"/>
              </a:tabLst>
            </a:pPr>
            <a:r>
              <a:rPr sz="1600" b="1" dirty="0">
                <a:latin typeface="Segoe UI"/>
                <a:cs typeface="Segoe UI"/>
              </a:rPr>
              <a:t>Plan:</a:t>
            </a:r>
            <a:r>
              <a:rPr sz="1600" b="1" spc="-6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what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should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do?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how?</a:t>
            </a:r>
            <a:endParaRPr sz="1600">
              <a:latin typeface="Segoe UI"/>
              <a:cs typeface="Segoe UI"/>
            </a:endParaRPr>
          </a:p>
          <a:p>
            <a:pPr marL="115252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–"/>
              <a:tabLst>
                <a:tab pos="1153160" algn="l"/>
              </a:tabLst>
            </a:pPr>
            <a:r>
              <a:rPr sz="1400" dirty="0">
                <a:latin typeface="Segoe UI"/>
                <a:cs typeface="Segoe UI"/>
              </a:rPr>
              <a:t>to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get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their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engagement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at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right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expectation.</a:t>
            </a:r>
            <a:endParaRPr sz="1400">
              <a:latin typeface="Segoe UI"/>
              <a:cs typeface="Segoe UI"/>
            </a:endParaRPr>
          </a:p>
          <a:p>
            <a:pPr marL="695325" indent="-229235">
              <a:lnSpc>
                <a:spcPct val="100000"/>
              </a:lnSpc>
              <a:spcBef>
                <a:spcPts val="810"/>
              </a:spcBef>
              <a:buFont typeface="Arial"/>
              <a:buChar char="–"/>
              <a:tabLst>
                <a:tab pos="695960" algn="l"/>
              </a:tabLst>
            </a:pPr>
            <a:r>
              <a:rPr sz="1600" b="1" dirty="0">
                <a:latin typeface="Segoe UI"/>
                <a:cs typeface="Segoe UI"/>
              </a:rPr>
              <a:t>Manage:</a:t>
            </a:r>
            <a:r>
              <a:rPr sz="1600" b="1" spc="-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implement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the</a:t>
            </a:r>
            <a:r>
              <a:rPr sz="1600" spc="-20" dirty="0">
                <a:latin typeface="Segoe UI"/>
                <a:cs typeface="Segoe UI"/>
              </a:rPr>
              <a:t> plan</a:t>
            </a:r>
            <a:endParaRPr sz="1600">
              <a:latin typeface="Segoe UI"/>
              <a:cs typeface="Segoe UI"/>
            </a:endParaRPr>
          </a:p>
          <a:p>
            <a:pPr marL="695325" indent="-229235">
              <a:lnSpc>
                <a:spcPct val="100000"/>
              </a:lnSpc>
              <a:spcBef>
                <a:spcPts val="795"/>
              </a:spcBef>
              <a:buFont typeface="Arial"/>
              <a:buChar char="–"/>
              <a:tabLst>
                <a:tab pos="695960" algn="l"/>
              </a:tabLst>
            </a:pPr>
            <a:r>
              <a:rPr sz="1600" b="1" dirty="0">
                <a:solidFill>
                  <a:srgbClr val="252525"/>
                </a:solidFill>
                <a:latin typeface="Segoe UI"/>
                <a:cs typeface="Segoe UI"/>
              </a:rPr>
              <a:t>Monitor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:</a:t>
            </a:r>
            <a:r>
              <a:rPr sz="1600" spc="-8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does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16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plan</a:t>
            </a:r>
            <a:r>
              <a:rPr sz="16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work?</a:t>
            </a:r>
            <a:r>
              <a:rPr sz="1600" spc="-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Do</a:t>
            </a:r>
            <a:r>
              <a:rPr sz="16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we</a:t>
            </a:r>
            <a:r>
              <a:rPr sz="16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need</a:t>
            </a:r>
            <a:r>
              <a:rPr sz="16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1600" spc="-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change?</a:t>
            </a:r>
            <a:endParaRPr sz="1600">
              <a:latin typeface="Segoe UI"/>
              <a:cs typeface="Segoe UI"/>
            </a:endParaRPr>
          </a:p>
          <a:p>
            <a:pPr marL="1152525" lvl="1" indent="-229235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1153160" algn="l"/>
              </a:tabLst>
            </a:pPr>
            <a:r>
              <a:rPr sz="1400" dirty="0">
                <a:latin typeface="Segoe UI"/>
                <a:cs typeface="Segoe UI"/>
              </a:rPr>
              <a:t>Maintain,</a:t>
            </a:r>
            <a:r>
              <a:rPr sz="1400" spc="-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review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their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engagement,</a:t>
            </a:r>
            <a:endParaRPr sz="1400">
              <a:latin typeface="Segoe UI"/>
              <a:cs typeface="Segoe UI"/>
            </a:endParaRPr>
          </a:p>
          <a:p>
            <a:pPr marL="1152525" lvl="1" indent="-229235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1153160" algn="l"/>
              </a:tabLst>
            </a:pP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Make</a:t>
            </a:r>
            <a:r>
              <a:rPr sz="14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changes</a:t>
            </a:r>
            <a:r>
              <a:rPr sz="1400" spc="-1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if</a:t>
            </a:r>
            <a:r>
              <a:rPr sz="14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Segoe UI"/>
                <a:cs typeface="Segoe UI"/>
              </a:rPr>
              <a:t>needed.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5752" y="0"/>
            <a:ext cx="6556185" cy="35661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545" rIns="0" bIns="0" rtlCol="0">
            <a:spAutoFit/>
          </a:bodyPr>
          <a:lstStyle/>
          <a:p>
            <a:pPr marL="498475">
              <a:lnSpc>
                <a:spcPts val="2055"/>
              </a:lnSpc>
              <a:spcBef>
                <a:spcPts val="100"/>
              </a:spcBef>
            </a:pPr>
            <a:r>
              <a:rPr sz="1800" dirty="0"/>
              <a:t>Stakeholders</a:t>
            </a:r>
            <a:r>
              <a:rPr sz="1800" spc="-95" dirty="0"/>
              <a:t> </a:t>
            </a:r>
            <a:r>
              <a:rPr sz="1800" spc="-50" dirty="0"/>
              <a:t>&amp;</a:t>
            </a:r>
            <a:endParaRPr sz="1800"/>
          </a:p>
          <a:p>
            <a:pPr marL="498475">
              <a:lnSpc>
                <a:spcPts val="2055"/>
              </a:lnSpc>
            </a:pPr>
            <a:r>
              <a:rPr sz="1800" dirty="0"/>
              <a:t>Stakeholder</a:t>
            </a:r>
            <a:r>
              <a:rPr sz="1800" spc="-55" dirty="0"/>
              <a:t> </a:t>
            </a:r>
            <a:r>
              <a:rPr sz="1800" dirty="0"/>
              <a:t>Engagement</a:t>
            </a:r>
            <a:r>
              <a:rPr sz="1800" spc="-35" dirty="0"/>
              <a:t> </a:t>
            </a:r>
            <a:r>
              <a:rPr sz="1800" dirty="0"/>
              <a:t>in</a:t>
            </a:r>
            <a:r>
              <a:rPr sz="1800" spc="-50" dirty="0"/>
              <a:t> </a:t>
            </a:r>
            <a:r>
              <a:rPr sz="1800" dirty="0"/>
              <a:t>Project</a:t>
            </a:r>
            <a:r>
              <a:rPr sz="1800" spc="-70" dirty="0"/>
              <a:t> </a:t>
            </a:r>
            <a:r>
              <a:rPr sz="1800" spc="-10" dirty="0"/>
              <a:t>Management</a:t>
            </a:r>
            <a:endParaRPr sz="18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12408" y="3285744"/>
            <a:ext cx="5879592" cy="30693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7110730" cy="6858000"/>
            <a:chOff x="0" y="0"/>
            <a:chExt cx="711073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7999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18943"/>
              <a:ext cx="6833615" cy="40203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95288" y="4349496"/>
              <a:ext cx="497205" cy="497205"/>
            </a:xfrm>
            <a:custGeom>
              <a:avLst/>
              <a:gdLst/>
              <a:ahLst/>
              <a:cxnLst/>
              <a:rect l="l" t="t" r="r" b="b"/>
              <a:pathLst>
                <a:path w="497204" h="497204">
                  <a:moveTo>
                    <a:pt x="248411" y="0"/>
                  </a:moveTo>
                  <a:lnTo>
                    <a:pt x="200974" y="4548"/>
                  </a:lnTo>
                  <a:lnTo>
                    <a:pt x="154947" y="18192"/>
                  </a:lnTo>
                  <a:lnTo>
                    <a:pt x="111743" y="40933"/>
                  </a:lnTo>
                  <a:lnTo>
                    <a:pt x="72770" y="72770"/>
                  </a:lnTo>
                  <a:lnTo>
                    <a:pt x="40933" y="111743"/>
                  </a:lnTo>
                  <a:lnTo>
                    <a:pt x="18192" y="154947"/>
                  </a:lnTo>
                  <a:lnTo>
                    <a:pt x="4548" y="200974"/>
                  </a:lnTo>
                  <a:lnTo>
                    <a:pt x="0" y="248411"/>
                  </a:lnTo>
                  <a:lnTo>
                    <a:pt x="4548" y="295849"/>
                  </a:lnTo>
                  <a:lnTo>
                    <a:pt x="18192" y="341876"/>
                  </a:lnTo>
                  <a:lnTo>
                    <a:pt x="40933" y="385080"/>
                  </a:lnTo>
                  <a:lnTo>
                    <a:pt x="72770" y="424052"/>
                  </a:lnTo>
                  <a:lnTo>
                    <a:pt x="111743" y="455890"/>
                  </a:lnTo>
                  <a:lnTo>
                    <a:pt x="154947" y="478631"/>
                  </a:lnTo>
                  <a:lnTo>
                    <a:pt x="200974" y="492275"/>
                  </a:lnTo>
                  <a:lnTo>
                    <a:pt x="248412" y="496824"/>
                  </a:lnTo>
                  <a:lnTo>
                    <a:pt x="295849" y="492275"/>
                  </a:lnTo>
                  <a:lnTo>
                    <a:pt x="341876" y="478631"/>
                  </a:lnTo>
                  <a:lnTo>
                    <a:pt x="385080" y="455890"/>
                  </a:lnTo>
                  <a:lnTo>
                    <a:pt x="424053" y="424052"/>
                  </a:lnTo>
                  <a:lnTo>
                    <a:pt x="455890" y="385080"/>
                  </a:lnTo>
                  <a:lnTo>
                    <a:pt x="478631" y="341876"/>
                  </a:lnTo>
                  <a:lnTo>
                    <a:pt x="492275" y="295849"/>
                  </a:lnTo>
                  <a:lnTo>
                    <a:pt x="496824" y="248412"/>
                  </a:lnTo>
                  <a:lnTo>
                    <a:pt x="492275" y="200974"/>
                  </a:lnTo>
                  <a:lnTo>
                    <a:pt x="478631" y="154947"/>
                  </a:lnTo>
                  <a:lnTo>
                    <a:pt x="455890" y="111743"/>
                  </a:lnTo>
                  <a:lnTo>
                    <a:pt x="424053" y="72770"/>
                  </a:lnTo>
                  <a:lnTo>
                    <a:pt x="385080" y="40933"/>
                  </a:lnTo>
                  <a:lnTo>
                    <a:pt x="341876" y="18192"/>
                  </a:lnTo>
                  <a:lnTo>
                    <a:pt x="295849" y="4548"/>
                  </a:lnTo>
                  <a:lnTo>
                    <a:pt x="248411" y="0"/>
                  </a:lnTo>
                  <a:close/>
                </a:path>
              </a:pathLst>
            </a:custGeom>
            <a:solidFill>
              <a:srgbClr val="0DAF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95288" y="301720"/>
              <a:ext cx="460375" cy="457200"/>
            </a:xfrm>
            <a:custGeom>
              <a:avLst/>
              <a:gdLst/>
              <a:ahLst/>
              <a:cxnLst/>
              <a:rect l="l" t="t" r="r" b="b"/>
              <a:pathLst>
                <a:path w="460375" h="457200">
                  <a:moveTo>
                    <a:pt x="230076" y="0"/>
                  </a:moveTo>
                  <a:lnTo>
                    <a:pt x="186137" y="4185"/>
                  </a:lnTo>
                  <a:lnTo>
                    <a:pt x="143511" y="16740"/>
                  </a:lnTo>
                  <a:lnTo>
                    <a:pt x="103509" y="37665"/>
                  </a:lnTo>
                  <a:lnTo>
                    <a:pt x="67437" y="66960"/>
                  </a:lnTo>
                  <a:lnTo>
                    <a:pt x="37933" y="102825"/>
                  </a:lnTo>
                  <a:lnTo>
                    <a:pt x="16859" y="142593"/>
                  </a:lnTo>
                  <a:lnTo>
                    <a:pt x="4214" y="184962"/>
                  </a:lnTo>
                  <a:lnTo>
                    <a:pt x="0" y="228631"/>
                  </a:lnTo>
                  <a:lnTo>
                    <a:pt x="4214" y="272301"/>
                  </a:lnTo>
                  <a:lnTo>
                    <a:pt x="16859" y="314670"/>
                  </a:lnTo>
                  <a:lnTo>
                    <a:pt x="37933" y="354437"/>
                  </a:lnTo>
                  <a:lnTo>
                    <a:pt x="67437" y="390302"/>
                  </a:lnTo>
                  <a:lnTo>
                    <a:pt x="103509" y="419556"/>
                  </a:lnTo>
                  <a:lnTo>
                    <a:pt x="143511" y="440451"/>
                  </a:lnTo>
                  <a:lnTo>
                    <a:pt x="186137" y="452989"/>
                  </a:lnTo>
                  <a:lnTo>
                    <a:pt x="230076" y="457168"/>
                  </a:lnTo>
                  <a:lnTo>
                    <a:pt x="274021" y="452989"/>
                  </a:lnTo>
                  <a:lnTo>
                    <a:pt x="316664" y="440451"/>
                  </a:lnTo>
                  <a:lnTo>
                    <a:pt x="356697" y="419556"/>
                  </a:lnTo>
                  <a:lnTo>
                    <a:pt x="392811" y="390302"/>
                  </a:lnTo>
                  <a:lnTo>
                    <a:pt x="422314" y="354437"/>
                  </a:lnTo>
                  <a:lnTo>
                    <a:pt x="443388" y="314670"/>
                  </a:lnTo>
                  <a:lnTo>
                    <a:pt x="456033" y="272301"/>
                  </a:lnTo>
                  <a:lnTo>
                    <a:pt x="460247" y="228631"/>
                  </a:lnTo>
                  <a:lnTo>
                    <a:pt x="456033" y="184962"/>
                  </a:lnTo>
                  <a:lnTo>
                    <a:pt x="443388" y="142593"/>
                  </a:lnTo>
                  <a:lnTo>
                    <a:pt x="422314" y="102825"/>
                  </a:lnTo>
                  <a:lnTo>
                    <a:pt x="392811" y="66960"/>
                  </a:lnTo>
                  <a:lnTo>
                    <a:pt x="356697" y="37665"/>
                  </a:lnTo>
                  <a:lnTo>
                    <a:pt x="316664" y="16740"/>
                  </a:lnTo>
                  <a:lnTo>
                    <a:pt x="274021" y="4185"/>
                  </a:lnTo>
                  <a:lnTo>
                    <a:pt x="230076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4159" y="420623"/>
              <a:ext cx="231140" cy="2311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72656" y="2645664"/>
              <a:ext cx="337820" cy="271145"/>
            </a:xfrm>
            <a:custGeom>
              <a:avLst/>
              <a:gdLst/>
              <a:ahLst/>
              <a:cxnLst/>
              <a:rect l="l" t="t" r="r" b="b"/>
              <a:pathLst>
                <a:path w="337820" h="271144">
                  <a:moveTo>
                    <a:pt x="300863" y="47625"/>
                  </a:moveTo>
                  <a:lnTo>
                    <a:pt x="36068" y="47625"/>
                  </a:lnTo>
                  <a:lnTo>
                    <a:pt x="20091" y="50758"/>
                  </a:lnTo>
                  <a:lnTo>
                    <a:pt x="8842" y="58975"/>
                  </a:lnTo>
                  <a:lnTo>
                    <a:pt x="2188" y="70502"/>
                  </a:lnTo>
                  <a:lnTo>
                    <a:pt x="0" y="83565"/>
                  </a:lnTo>
                  <a:lnTo>
                    <a:pt x="0" y="234569"/>
                  </a:lnTo>
                  <a:lnTo>
                    <a:pt x="2188" y="247919"/>
                  </a:lnTo>
                  <a:lnTo>
                    <a:pt x="8842" y="259461"/>
                  </a:lnTo>
                  <a:lnTo>
                    <a:pt x="20091" y="267573"/>
                  </a:lnTo>
                  <a:lnTo>
                    <a:pt x="36068" y="270637"/>
                  </a:lnTo>
                  <a:lnTo>
                    <a:pt x="300863" y="270637"/>
                  </a:lnTo>
                  <a:lnTo>
                    <a:pt x="314654" y="267573"/>
                  </a:lnTo>
                  <a:lnTo>
                    <a:pt x="326421" y="259461"/>
                  </a:lnTo>
                  <a:lnTo>
                    <a:pt x="334617" y="247919"/>
                  </a:lnTo>
                  <a:lnTo>
                    <a:pt x="337693" y="234569"/>
                  </a:lnTo>
                  <a:lnTo>
                    <a:pt x="168783" y="234569"/>
                  </a:lnTo>
                  <a:lnTo>
                    <a:pt x="135127" y="228179"/>
                  </a:lnTo>
                  <a:lnTo>
                    <a:pt x="108140" y="210502"/>
                  </a:lnTo>
                  <a:lnTo>
                    <a:pt x="90201" y="183776"/>
                  </a:lnTo>
                  <a:lnTo>
                    <a:pt x="83693" y="150240"/>
                  </a:lnTo>
                  <a:lnTo>
                    <a:pt x="90201" y="116705"/>
                  </a:lnTo>
                  <a:lnTo>
                    <a:pt x="108140" y="89979"/>
                  </a:lnTo>
                  <a:lnTo>
                    <a:pt x="135127" y="72302"/>
                  </a:lnTo>
                  <a:lnTo>
                    <a:pt x="168783" y="65912"/>
                  </a:lnTo>
                  <a:lnTo>
                    <a:pt x="331353" y="65912"/>
                  </a:lnTo>
                  <a:lnTo>
                    <a:pt x="326421" y="58975"/>
                  </a:lnTo>
                  <a:lnTo>
                    <a:pt x="314654" y="50758"/>
                  </a:lnTo>
                  <a:lnTo>
                    <a:pt x="300863" y="47625"/>
                  </a:lnTo>
                  <a:close/>
                </a:path>
                <a:path w="337820" h="271144">
                  <a:moveTo>
                    <a:pt x="331353" y="65912"/>
                  </a:moveTo>
                  <a:lnTo>
                    <a:pt x="168783" y="65912"/>
                  </a:lnTo>
                  <a:lnTo>
                    <a:pt x="202392" y="72302"/>
                  </a:lnTo>
                  <a:lnTo>
                    <a:pt x="229155" y="89979"/>
                  </a:lnTo>
                  <a:lnTo>
                    <a:pt x="246846" y="116705"/>
                  </a:lnTo>
                  <a:lnTo>
                    <a:pt x="253238" y="150240"/>
                  </a:lnTo>
                  <a:lnTo>
                    <a:pt x="246846" y="183776"/>
                  </a:lnTo>
                  <a:lnTo>
                    <a:pt x="229155" y="210502"/>
                  </a:lnTo>
                  <a:lnTo>
                    <a:pt x="202392" y="228179"/>
                  </a:lnTo>
                  <a:lnTo>
                    <a:pt x="168783" y="234569"/>
                  </a:lnTo>
                  <a:lnTo>
                    <a:pt x="337693" y="234569"/>
                  </a:lnTo>
                  <a:lnTo>
                    <a:pt x="337693" y="108076"/>
                  </a:lnTo>
                  <a:lnTo>
                    <a:pt x="283210" y="108076"/>
                  </a:lnTo>
                  <a:lnTo>
                    <a:pt x="277114" y="101981"/>
                  </a:lnTo>
                  <a:lnTo>
                    <a:pt x="277114" y="89788"/>
                  </a:lnTo>
                  <a:lnTo>
                    <a:pt x="283210" y="83565"/>
                  </a:lnTo>
                  <a:lnTo>
                    <a:pt x="337693" y="83565"/>
                  </a:lnTo>
                  <a:lnTo>
                    <a:pt x="334617" y="70502"/>
                  </a:lnTo>
                  <a:lnTo>
                    <a:pt x="331353" y="65912"/>
                  </a:lnTo>
                  <a:close/>
                </a:path>
                <a:path w="337820" h="271144">
                  <a:moveTo>
                    <a:pt x="168783" y="101981"/>
                  </a:moveTo>
                  <a:lnTo>
                    <a:pt x="148330" y="105217"/>
                  </a:lnTo>
                  <a:lnTo>
                    <a:pt x="133175" y="114633"/>
                  </a:lnTo>
                  <a:lnTo>
                    <a:pt x="123759" y="129788"/>
                  </a:lnTo>
                  <a:lnTo>
                    <a:pt x="120523" y="150240"/>
                  </a:lnTo>
                  <a:lnTo>
                    <a:pt x="123759" y="170693"/>
                  </a:lnTo>
                  <a:lnTo>
                    <a:pt x="133175" y="185848"/>
                  </a:lnTo>
                  <a:lnTo>
                    <a:pt x="148330" y="195264"/>
                  </a:lnTo>
                  <a:lnTo>
                    <a:pt x="168783" y="198500"/>
                  </a:lnTo>
                  <a:lnTo>
                    <a:pt x="188987" y="195264"/>
                  </a:lnTo>
                  <a:lnTo>
                    <a:pt x="204216" y="185848"/>
                  </a:lnTo>
                  <a:lnTo>
                    <a:pt x="213824" y="170693"/>
                  </a:lnTo>
                  <a:lnTo>
                    <a:pt x="217170" y="150240"/>
                  </a:lnTo>
                  <a:lnTo>
                    <a:pt x="213824" y="129788"/>
                  </a:lnTo>
                  <a:lnTo>
                    <a:pt x="204216" y="114633"/>
                  </a:lnTo>
                  <a:lnTo>
                    <a:pt x="188987" y="105217"/>
                  </a:lnTo>
                  <a:lnTo>
                    <a:pt x="168783" y="101981"/>
                  </a:lnTo>
                  <a:close/>
                </a:path>
                <a:path w="337820" h="271144">
                  <a:moveTo>
                    <a:pt x="337693" y="83565"/>
                  </a:moveTo>
                  <a:lnTo>
                    <a:pt x="294767" y="83565"/>
                  </a:lnTo>
                  <a:lnTo>
                    <a:pt x="300863" y="89788"/>
                  </a:lnTo>
                  <a:lnTo>
                    <a:pt x="300863" y="101981"/>
                  </a:lnTo>
                  <a:lnTo>
                    <a:pt x="294767" y="108076"/>
                  </a:lnTo>
                  <a:lnTo>
                    <a:pt x="337693" y="108076"/>
                  </a:lnTo>
                  <a:lnTo>
                    <a:pt x="337693" y="83565"/>
                  </a:lnTo>
                  <a:close/>
                </a:path>
                <a:path w="337820" h="271144">
                  <a:moveTo>
                    <a:pt x="240919" y="5461"/>
                  </a:moveTo>
                  <a:lnTo>
                    <a:pt x="96647" y="5461"/>
                  </a:lnTo>
                  <a:lnTo>
                    <a:pt x="83693" y="41528"/>
                  </a:lnTo>
                  <a:lnTo>
                    <a:pt x="83693" y="47625"/>
                  </a:lnTo>
                  <a:lnTo>
                    <a:pt x="253238" y="47625"/>
                  </a:lnTo>
                  <a:lnTo>
                    <a:pt x="247142" y="41528"/>
                  </a:lnTo>
                  <a:lnTo>
                    <a:pt x="240919" y="5461"/>
                  </a:lnTo>
                  <a:close/>
                </a:path>
                <a:path w="337820" h="271144">
                  <a:moveTo>
                    <a:pt x="228726" y="0"/>
                  </a:moveTo>
                  <a:lnTo>
                    <a:pt x="108203" y="0"/>
                  </a:lnTo>
                  <a:lnTo>
                    <a:pt x="102108" y="5461"/>
                  </a:lnTo>
                  <a:lnTo>
                    <a:pt x="234823" y="5461"/>
                  </a:lnTo>
                  <a:lnTo>
                    <a:pt x="2287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53731" y="4388942"/>
            <a:ext cx="344106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Arial"/>
                <a:cs typeface="Arial"/>
              </a:rPr>
              <a:t>ITTO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used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Identify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SH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165085" y="342087"/>
            <a:ext cx="232219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Identify</a:t>
            </a:r>
            <a:r>
              <a:rPr sz="2000" b="0" spc="-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ALL</a:t>
            </a:r>
            <a:r>
              <a:rPr sz="2000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sz="2000" b="0" spc="-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20" dirty="0">
                <a:solidFill>
                  <a:srgbClr val="000000"/>
                </a:solidFill>
                <a:latin typeface="Arial"/>
                <a:cs typeface="Arial"/>
              </a:rPr>
              <a:t>them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615" y="250901"/>
            <a:ext cx="365315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STEP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1: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IDENTIFY</a:t>
            </a:r>
            <a:r>
              <a:rPr sz="18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STAKEHOLDERS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80719" y="976923"/>
            <a:ext cx="6303645" cy="4069715"/>
            <a:chOff x="655319" y="963167"/>
            <a:chExt cx="6303645" cy="406971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319" y="2507487"/>
              <a:ext cx="4904232" cy="252501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495287" y="963167"/>
              <a:ext cx="460375" cy="460375"/>
            </a:xfrm>
            <a:custGeom>
              <a:avLst/>
              <a:gdLst/>
              <a:ahLst/>
              <a:cxnLst/>
              <a:rect l="l" t="t" r="r" b="b"/>
              <a:pathLst>
                <a:path w="460375" h="460375">
                  <a:moveTo>
                    <a:pt x="230076" y="0"/>
                  </a:moveTo>
                  <a:lnTo>
                    <a:pt x="186137" y="4214"/>
                  </a:lnTo>
                  <a:lnTo>
                    <a:pt x="143511" y="16859"/>
                  </a:lnTo>
                  <a:lnTo>
                    <a:pt x="103509" y="37933"/>
                  </a:lnTo>
                  <a:lnTo>
                    <a:pt x="67437" y="67437"/>
                  </a:lnTo>
                  <a:lnTo>
                    <a:pt x="37933" y="103509"/>
                  </a:lnTo>
                  <a:lnTo>
                    <a:pt x="16859" y="143511"/>
                  </a:lnTo>
                  <a:lnTo>
                    <a:pt x="4214" y="186137"/>
                  </a:lnTo>
                  <a:lnTo>
                    <a:pt x="0" y="230076"/>
                  </a:lnTo>
                  <a:lnTo>
                    <a:pt x="4214" y="274021"/>
                  </a:lnTo>
                  <a:lnTo>
                    <a:pt x="16859" y="316664"/>
                  </a:lnTo>
                  <a:lnTo>
                    <a:pt x="37933" y="356697"/>
                  </a:lnTo>
                  <a:lnTo>
                    <a:pt x="67437" y="392811"/>
                  </a:lnTo>
                  <a:lnTo>
                    <a:pt x="103509" y="422314"/>
                  </a:lnTo>
                  <a:lnTo>
                    <a:pt x="143511" y="443388"/>
                  </a:lnTo>
                  <a:lnTo>
                    <a:pt x="186137" y="456033"/>
                  </a:lnTo>
                  <a:lnTo>
                    <a:pt x="230076" y="460248"/>
                  </a:lnTo>
                  <a:lnTo>
                    <a:pt x="274021" y="456033"/>
                  </a:lnTo>
                  <a:lnTo>
                    <a:pt x="316664" y="443388"/>
                  </a:lnTo>
                  <a:lnTo>
                    <a:pt x="356697" y="422314"/>
                  </a:lnTo>
                  <a:lnTo>
                    <a:pt x="392811" y="392811"/>
                  </a:lnTo>
                  <a:lnTo>
                    <a:pt x="422314" y="356697"/>
                  </a:lnTo>
                  <a:lnTo>
                    <a:pt x="443388" y="316664"/>
                  </a:lnTo>
                  <a:lnTo>
                    <a:pt x="456033" y="274021"/>
                  </a:lnTo>
                  <a:lnTo>
                    <a:pt x="460247" y="230076"/>
                  </a:lnTo>
                  <a:lnTo>
                    <a:pt x="456033" y="186137"/>
                  </a:lnTo>
                  <a:lnTo>
                    <a:pt x="443388" y="143511"/>
                  </a:lnTo>
                  <a:lnTo>
                    <a:pt x="422314" y="103509"/>
                  </a:lnTo>
                  <a:lnTo>
                    <a:pt x="392811" y="67437"/>
                  </a:lnTo>
                  <a:lnTo>
                    <a:pt x="356697" y="37933"/>
                  </a:lnTo>
                  <a:lnTo>
                    <a:pt x="316664" y="16859"/>
                  </a:lnTo>
                  <a:lnTo>
                    <a:pt x="274021" y="4214"/>
                  </a:lnTo>
                  <a:lnTo>
                    <a:pt x="230076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4160" y="1082039"/>
              <a:ext cx="231140" cy="2311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498335" y="1758695"/>
              <a:ext cx="460375" cy="460375"/>
            </a:xfrm>
            <a:custGeom>
              <a:avLst/>
              <a:gdLst/>
              <a:ahLst/>
              <a:cxnLst/>
              <a:rect l="l" t="t" r="r" b="b"/>
              <a:pathLst>
                <a:path w="460375" h="460375">
                  <a:moveTo>
                    <a:pt x="230076" y="0"/>
                  </a:moveTo>
                  <a:lnTo>
                    <a:pt x="186137" y="4214"/>
                  </a:lnTo>
                  <a:lnTo>
                    <a:pt x="143511" y="16859"/>
                  </a:lnTo>
                  <a:lnTo>
                    <a:pt x="103509" y="37933"/>
                  </a:lnTo>
                  <a:lnTo>
                    <a:pt x="67437" y="67437"/>
                  </a:lnTo>
                  <a:lnTo>
                    <a:pt x="37933" y="103509"/>
                  </a:lnTo>
                  <a:lnTo>
                    <a:pt x="16859" y="143511"/>
                  </a:lnTo>
                  <a:lnTo>
                    <a:pt x="4214" y="186137"/>
                  </a:lnTo>
                  <a:lnTo>
                    <a:pt x="0" y="230076"/>
                  </a:lnTo>
                  <a:lnTo>
                    <a:pt x="4214" y="274021"/>
                  </a:lnTo>
                  <a:lnTo>
                    <a:pt x="16859" y="316664"/>
                  </a:lnTo>
                  <a:lnTo>
                    <a:pt x="37933" y="356697"/>
                  </a:lnTo>
                  <a:lnTo>
                    <a:pt x="67437" y="392811"/>
                  </a:lnTo>
                  <a:lnTo>
                    <a:pt x="103509" y="422314"/>
                  </a:lnTo>
                  <a:lnTo>
                    <a:pt x="143511" y="443388"/>
                  </a:lnTo>
                  <a:lnTo>
                    <a:pt x="186137" y="456033"/>
                  </a:lnTo>
                  <a:lnTo>
                    <a:pt x="230076" y="460248"/>
                  </a:lnTo>
                  <a:lnTo>
                    <a:pt x="274021" y="456033"/>
                  </a:lnTo>
                  <a:lnTo>
                    <a:pt x="316664" y="443388"/>
                  </a:lnTo>
                  <a:lnTo>
                    <a:pt x="356697" y="422314"/>
                  </a:lnTo>
                  <a:lnTo>
                    <a:pt x="392811" y="392811"/>
                  </a:lnTo>
                  <a:lnTo>
                    <a:pt x="422314" y="356697"/>
                  </a:lnTo>
                  <a:lnTo>
                    <a:pt x="443388" y="316664"/>
                  </a:lnTo>
                  <a:lnTo>
                    <a:pt x="456033" y="274021"/>
                  </a:lnTo>
                  <a:lnTo>
                    <a:pt x="460247" y="230076"/>
                  </a:lnTo>
                  <a:lnTo>
                    <a:pt x="456033" y="186137"/>
                  </a:lnTo>
                  <a:lnTo>
                    <a:pt x="443388" y="143511"/>
                  </a:lnTo>
                  <a:lnTo>
                    <a:pt x="422314" y="103509"/>
                  </a:lnTo>
                  <a:lnTo>
                    <a:pt x="392811" y="67437"/>
                  </a:lnTo>
                  <a:lnTo>
                    <a:pt x="356697" y="37933"/>
                  </a:lnTo>
                  <a:lnTo>
                    <a:pt x="316664" y="16859"/>
                  </a:lnTo>
                  <a:lnTo>
                    <a:pt x="274021" y="4214"/>
                  </a:lnTo>
                  <a:lnTo>
                    <a:pt x="230076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7208" y="1877567"/>
              <a:ext cx="231140" cy="23114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498335" y="2990088"/>
              <a:ext cx="460375" cy="460375"/>
            </a:xfrm>
            <a:custGeom>
              <a:avLst/>
              <a:gdLst/>
              <a:ahLst/>
              <a:cxnLst/>
              <a:rect l="l" t="t" r="r" b="b"/>
              <a:pathLst>
                <a:path w="460375" h="460375">
                  <a:moveTo>
                    <a:pt x="230076" y="0"/>
                  </a:moveTo>
                  <a:lnTo>
                    <a:pt x="186137" y="4214"/>
                  </a:lnTo>
                  <a:lnTo>
                    <a:pt x="143511" y="16859"/>
                  </a:lnTo>
                  <a:lnTo>
                    <a:pt x="103509" y="37933"/>
                  </a:lnTo>
                  <a:lnTo>
                    <a:pt x="67437" y="67437"/>
                  </a:lnTo>
                  <a:lnTo>
                    <a:pt x="37933" y="103509"/>
                  </a:lnTo>
                  <a:lnTo>
                    <a:pt x="16859" y="143511"/>
                  </a:lnTo>
                  <a:lnTo>
                    <a:pt x="4214" y="186137"/>
                  </a:lnTo>
                  <a:lnTo>
                    <a:pt x="0" y="230076"/>
                  </a:lnTo>
                  <a:lnTo>
                    <a:pt x="4214" y="274021"/>
                  </a:lnTo>
                  <a:lnTo>
                    <a:pt x="16859" y="316664"/>
                  </a:lnTo>
                  <a:lnTo>
                    <a:pt x="37933" y="356697"/>
                  </a:lnTo>
                  <a:lnTo>
                    <a:pt x="67437" y="392811"/>
                  </a:lnTo>
                  <a:lnTo>
                    <a:pt x="103509" y="422314"/>
                  </a:lnTo>
                  <a:lnTo>
                    <a:pt x="143511" y="443388"/>
                  </a:lnTo>
                  <a:lnTo>
                    <a:pt x="186137" y="456033"/>
                  </a:lnTo>
                  <a:lnTo>
                    <a:pt x="230076" y="460248"/>
                  </a:lnTo>
                  <a:lnTo>
                    <a:pt x="274021" y="456033"/>
                  </a:lnTo>
                  <a:lnTo>
                    <a:pt x="316664" y="443388"/>
                  </a:lnTo>
                  <a:lnTo>
                    <a:pt x="356697" y="422314"/>
                  </a:lnTo>
                  <a:lnTo>
                    <a:pt x="392811" y="392811"/>
                  </a:lnTo>
                  <a:lnTo>
                    <a:pt x="422314" y="356697"/>
                  </a:lnTo>
                  <a:lnTo>
                    <a:pt x="443388" y="316664"/>
                  </a:lnTo>
                  <a:lnTo>
                    <a:pt x="456033" y="274021"/>
                  </a:lnTo>
                  <a:lnTo>
                    <a:pt x="460247" y="230076"/>
                  </a:lnTo>
                  <a:lnTo>
                    <a:pt x="456033" y="186137"/>
                  </a:lnTo>
                  <a:lnTo>
                    <a:pt x="443388" y="143511"/>
                  </a:lnTo>
                  <a:lnTo>
                    <a:pt x="422314" y="103509"/>
                  </a:lnTo>
                  <a:lnTo>
                    <a:pt x="392811" y="67437"/>
                  </a:lnTo>
                  <a:lnTo>
                    <a:pt x="356697" y="37933"/>
                  </a:lnTo>
                  <a:lnTo>
                    <a:pt x="316664" y="16859"/>
                  </a:lnTo>
                  <a:lnTo>
                    <a:pt x="274021" y="4214"/>
                  </a:lnTo>
                  <a:lnTo>
                    <a:pt x="2300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7208" y="3108960"/>
              <a:ext cx="231140" cy="23113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9399" y="4483608"/>
              <a:ext cx="231140" cy="23114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172959" y="828369"/>
            <a:ext cx="4792345" cy="125920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000" dirty="0">
                <a:latin typeface="Arial"/>
                <a:cs typeface="Arial"/>
              </a:rPr>
              <a:t>Identify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much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possible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their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000" b="1" dirty="0">
                <a:latin typeface="Arial"/>
                <a:cs typeface="Arial"/>
              </a:rPr>
              <a:t>Requirement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&amp;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Expectations</a:t>
            </a:r>
            <a:endParaRPr sz="20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1065"/>
              </a:spcBef>
            </a:pPr>
            <a:r>
              <a:rPr sz="2000" dirty="0">
                <a:latin typeface="Arial"/>
                <a:cs typeface="Arial"/>
              </a:rPr>
              <a:t>Identify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through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out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project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(regularly)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23" name="object 23"/>
          <p:cNvSpPr txBox="1"/>
          <p:nvPr/>
        </p:nvSpPr>
        <p:spPr>
          <a:xfrm>
            <a:off x="7174483" y="2939287"/>
            <a:ext cx="4143375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Segoe UI"/>
                <a:cs typeface="Segoe UI"/>
              </a:rPr>
              <a:t>SH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analysis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might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sensitive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Segoe UI"/>
                <a:cs typeface="Segoe UI"/>
              </a:rPr>
              <a:t>should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carefully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expose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people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158990" cy="6858000"/>
            <a:chOff x="0" y="0"/>
            <a:chExt cx="715899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7999" cy="6857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72656" y="2645663"/>
              <a:ext cx="386715" cy="1885950"/>
            </a:xfrm>
            <a:custGeom>
              <a:avLst/>
              <a:gdLst/>
              <a:ahLst/>
              <a:cxnLst/>
              <a:rect l="l" t="t" r="r" b="b"/>
              <a:pathLst>
                <a:path w="386715" h="1885950">
                  <a:moveTo>
                    <a:pt x="217170" y="150241"/>
                  </a:moveTo>
                  <a:lnTo>
                    <a:pt x="213817" y="129794"/>
                  </a:lnTo>
                  <a:lnTo>
                    <a:pt x="204216" y="114642"/>
                  </a:lnTo>
                  <a:lnTo>
                    <a:pt x="188976" y="105219"/>
                  </a:lnTo>
                  <a:lnTo>
                    <a:pt x="168783" y="101981"/>
                  </a:lnTo>
                  <a:lnTo>
                    <a:pt x="148323" y="105219"/>
                  </a:lnTo>
                  <a:lnTo>
                    <a:pt x="133172" y="114642"/>
                  </a:lnTo>
                  <a:lnTo>
                    <a:pt x="123748" y="129794"/>
                  </a:lnTo>
                  <a:lnTo>
                    <a:pt x="120523" y="150241"/>
                  </a:lnTo>
                  <a:lnTo>
                    <a:pt x="123748" y="170700"/>
                  </a:lnTo>
                  <a:lnTo>
                    <a:pt x="133172" y="185851"/>
                  </a:lnTo>
                  <a:lnTo>
                    <a:pt x="148323" y="195275"/>
                  </a:lnTo>
                  <a:lnTo>
                    <a:pt x="168783" y="198501"/>
                  </a:lnTo>
                  <a:lnTo>
                    <a:pt x="188976" y="195275"/>
                  </a:lnTo>
                  <a:lnTo>
                    <a:pt x="204216" y="185851"/>
                  </a:lnTo>
                  <a:lnTo>
                    <a:pt x="213817" y="170700"/>
                  </a:lnTo>
                  <a:lnTo>
                    <a:pt x="217170" y="150241"/>
                  </a:lnTo>
                  <a:close/>
                </a:path>
                <a:path w="386715" h="1885950">
                  <a:moveTo>
                    <a:pt x="337693" y="83566"/>
                  </a:moveTo>
                  <a:lnTo>
                    <a:pt x="314642" y="50761"/>
                  </a:lnTo>
                  <a:lnTo>
                    <a:pt x="300863" y="47625"/>
                  </a:lnTo>
                  <a:lnTo>
                    <a:pt x="300863" y="89789"/>
                  </a:lnTo>
                  <a:lnTo>
                    <a:pt x="300863" y="101981"/>
                  </a:lnTo>
                  <a:lnTo>
                    <a:pt x="294767" y="108077"/>
                  </a:lnTo>
                  <a:lnTo>
                    <a:pt x="283210" y="108077"/>
                  </a:lnTo>
                  <a:lnTo>
                    <a:pt x="277114" y="101981"/>
                  </a:lnTo>
                  <a:lnTo>
                    <a:pt x="277114" y="89789"/>
                  </a:lnTo>
                  <a:lnTo>
                    <a:pt x="283210" y="83566"/>
                  </a:lnTo>
                  <a:lnTo>
                    <a:pt x="294767" y="83566"/>
                  </a:lnTo>
                  <a:lnTo>
                    <a:pt x="300863" y="89789"/>
                  </a:lnTo>
                  <a:lnTo>
                    <a:pt x="300863" y="47625"/>
                  </a:lnTo>
                  <a:lnTo>
                    <a:pt x="253238" y="47625"/>
                  </a:lnTo>
                  <a:lnTo>
                    <a:pt x="253238" y="150241"/>
                  </a:lnTo>
                  <a:lnTo>
                    <a:pt x="246837" y="183781"/>
                  </a:lnTo>
                  <a:lnTo>
                    <a:pt x="229146" y="210502"/>
                  </a:lnTo>
                  <a:lnTo>
                    <a:pt x="202387" y="228180"/>
                  </a:lnTo>
                  <a:lnTo>
                    <a:pt x="168783" y="234569"/>
                  </a:lnTo>
                  <a:lnTo>
                    <a:pt x="135128" y="228180"/>
                  </a:lnTo>
                  <a:lnTo>
                    <a:pt x="108140" y="210502"/>
                  </a:lnTo>
                  <a:lnTo>
                    <a:pt x="90195" y="183781"/>
                  </a:lnTo>
                  <a:lnTo>
                    <a:pt x="83693" y="150241"/>
                  </a:lnTo>
                  <a:lnTo>
                    <a:pt x="90195" y="116713"/>
                  </a:lnTo>
                  <a:lnTo>
                    <a:pt x="108140" y="89992"/>
                  </a:lnTo>
                  <a:lnTo>
                    <a:pt x="135128" y="72313"/>
                  </a:lnTo>
                  <a:lnTo>
                    <a:pt x="168783" y="65913"/>
                  </a:lnTo>
                  <a:lnTo>
                    <a:pt x="202387" y="72313"/>
                  </a:lnTo>
                  <a:lnTo>
                    <a:pt x="229146" y="89992"/>
                  </a:lnTo>
                  <a:lnTo>
                    <a:pt x="246837" y="116713"/>
                  </a:lnTo>
                  <a:lnTo>
                    <a:pt x="253238" y="150241"/>
                  </a:lnTo>
                  <a:lnTo>
                    <a:pt x="253238" y="47625"/>
                  </a:lnTo>
                  <a:lnTo>
                    <a:pt x="247142" y="41529"/>
                  </a:lnTo>
                  <a:lnTo>
                    <a:pt x="240919" y="5461"/>
                  </a:lnTo>
                  <a:lnTo>
                    <a:pt x="234823" y="5461"/>
                  </a:lnTo>
                  <a:lnTo>
                    <a:pt x="228727" y="0"/>
                  </a:lnTo>
                  <a:lnTo>
                    <a:pt x="108204" y="0"/>
                  </a:lnTo>
                  <a:lnTo>
                    <a:pt x="102108" y="5461"/>
                  </a:lnTo>
                  <a:lnTo>
                    <a:pt x="96647" y="5461"/>
                  </a:lnTo>
                  <a:lnTo>
                    <a:pt x="83693" y="41529"/>
                  </a:lnTo>
                  <a:lnTo>
                    <a:pt x="83693" y="47625"/>
                  </a:lnTo>
                  <a:lnTo>
                    <a:pt x="36068" y="47625"/>
                  </a:lnTo>
                  <a:lnTo>
                    <a:pt x="20091" y="50761"/>
                  </a:lnTo>
                  <a:lnTo>
                    <a:pt x="8839" y="58978"/>
                  </a:lnTo>
                  <a:lnTo>
                    <a:pt x="2184" y="70510"/>
                  </a:lnTo>
                  <a:lnTo>
                    <a:pt x="0" y="83566"/>
                  </a:lnTo>
                  <a:lnTo>
                    <a:pt x="0" y="234569"/>
                  </a:lnTo>
                  <a:lnTo>
                    <a:pt x="2184" y="247929"/>
                  </a:lnTo>
                  <a:lnTo>
                    <a:pt x="8839" y="259461"/>
                  </a:lnTo>
                  <a:lnTo>
                    <a:pt x="20091" y="267576"/>
                  </a:lnTo>
                  <a:lnTo>
                    <a:pt x="36068" y="270637"/>
                  </a:lnTo>
                  <a:lnTo>
                    <a:pt x="300863" y="270637"/>
                  </a:lnTo>
                  <a:lnTo>
                    <a:pt x="314642" y="267576"/>
                  </a:lnTo>
                  <a:lnTo>
                    <a:pt x="326415" y="259461"/>
                  </a:lnTo>
                  <a:lnTo>
                    <a:pt x="334606" y="247929"/>
                  </a:lnTo>
                  <a:lnTo>
                    <a:pt x="337693" y="234569"/>
                  </a:lnTo>
                  <a:lnTo>
                    <a:pt x="337693" y="108077"/>
                  </a:lnTo>
                  <a:lnTo>
                    <a:pt x="337693" y="83566"/>
                  </a:lnTo>
                  <a:close/>
                </a:path>
                <a:path w="386715" h="1885950">
                  <a:moveTo>
                    <a:pt x="386334" y="1621917"/>
                  </a:moveTo>
                  <a:lnTo>
                    <a:pt x="379222" y="1614805"/>
                  </a:lnTo>
                  <a:lnTo>
                    <a:pt x="372110" y="1614805"/>
                  </a:lnTo>
                  <a:lnTo>
                    <a:pt x="328955" y="1629397"/>
                  </a:lnTo>
                  <a:lnTo>
                    <a:pt x="294132" y="1635493"/>
                  </a:lnTo>
                  <a:lnTo>
                    <a:pt x="244398" y="1628292"/>
                  </a:lnTo>
                  <a:lnTo>
                    <a:pt x="212788" y="1605203"/>
                  </a:lnTo>
                  <a:lnTo>
                    <a:pt x="189179" y="1578254"/>
                  </a:lnTo>
                  <a:lnTo>
                    <a:pt x="177215" y="1567091"/>
                  </a:lnTo>
                  <a:lnTo>
                    <a:pt x="163449" y="1559471"/>
                  </a:lnTo>
                  <a:lnTo>
                    <a:pt x="146634" y="1556905"/>
                  </a:lnTo>
                  <a:lnTo>
                    <a:pt x="125476" y="1560880"/>
                  </a:lnTo>
                  <a:lnTo>
                    <a:pt x="98742" y="1572907"/>
                  </a:lnTo>
                  <a:lnTo>
                    <a:pt x="65151" y="1594485"/>
                  </a:lnTo>
                  <a:lnTo>
                    <a:pt x="30480" y="1608582"/>
                  </a:lnTo>
                  <a:lnTo>
                    <a:pt x="99695" y="1885950"/>
                  </a:lnTo>
                  <a:lnTo>
                    <a:pt x="141478" y="1885950"/>
                  </a:lnTo>
                  <a:lnTo>
                    <a:pt x="106807" y="1747266"/>
                  </a:lnTo>
                  <a:lnTo>
                    <a:pt x="133299" y="1728114"/>
                  </a:lnTo>
                  <a:lnTo>
                    <a:pt x="155384" y="1716722"/>
                  </a:lnTo>
                  <a:lnTo>
                    <a:pt x="173723" y="1711782"/>
                  </a:lnTo>
                  <a:lnTo>
                    <a:pt x="189001" y="1711934"/>
                  </a:lnTo>
                  <a:lnTo>
                    <a:pt x="201879" y="1715833"/>
                  </a:lnTo>
                  <a:lnTo>
                    <a:pt x="213055" y="1722145"/>
                  </a:lnTo>
                  <a:lnTo>
                    <a:pt x="232956" y="1736598"/>
                  </a:lnTo>
                  <a:lnTo>
                    <a:pt x="243039" y="1742071"/>
                  </a:lnTo>
                  <a:lnTo>
                    <a:pt x="254127" y="1744560"/>
                  </a:lnTo>
                  <a:lnTo>
                    <a:pt x="266865" y="1742744"/>
                  </a:lnTo>
                  <a:lnTo>
                    <a:pt x="281952" y="1735264"/>
                  </a:lnTo>
                  <a:lnTo>
                    <a:pt x="300050" y="1720799"/>
                  </a:lnTo>
                  <a:lnTo>
                    <a:pt x="321843" y="1697977"/>
                  </a:lnTo>
                  <a:lnTo>
                    <a:pt x="348005" y="1665465"/>
                  </a:lnTo>
                  <a:lnTo>
                    <a:pt x="379222" y="1621917"/>
                  </a:lnTo>
                  <a:lnTo>
                    <a:pt x="386334" y="16219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5744" y="250901"/>
            <a:ext cx="37534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SAMPLE:</a:t>
            </a:r>
            <a:r>
              <a:rPr sz="1800" b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STAKEHOLDER</a:t>
            </a:r>
            <a:r>
              <a:rPr sz="18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ANALYSIS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960" y="640080"/>
            <a:ext cx="11932920" cy="6187440"/>
            <a:chOff x="60960" y="640080"/>
            <a:chExt cx="11932920" cy="61874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" y="3633214"/>
              <a:ext cx="3977640" cy="3194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8536" y="2459736"/>
              <a:ext cx="3895344" cy="3895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4576" y="640080"/>
              <a:ext cx="5077968" cy="320344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158990" cy="6858000"/>
            <a:chOff x="0" y="0"/>
            <a:chExt cx="715899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7999" cy="6857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72656" y="2645663"/>
              <a:ext cx="386715" cy="1885950"/>
            </a:xfrm>
            <a:custGeom>
              <a:avLst/>
              <a:gdLst/>
              <a:ahLst/>
              <a:cxnLst/>
              <a:rect l="l" t="t" r="r" b="b"/>
              <a:pathLst>
                <a:path w="386715" h="1885950">
                  <a:moveTo>
                    <a:pt x="217170" y="150241"/>
                  </a:moveTo>
                  <a:lnTo>
                    <a:pt x="213817" y="129794"/>
                  </a:lnTo>
                  <a:lnTo>
                    <a:pt x="204216" y="114642"/>
                  </a:lnTo>
                  <a:lnTo>
                    <a:pt x="188976" y="105219"/>
                  </a:lnTo>
                  <a:lnTo>
                    <a:pt x="168783" y="101981"/>
                  </a:lnTo>
                  <a:lnTo>
                    <a:pt x="148323" y="105219"/>
                  </a:lnTo>
                  <a:lnTo>
                    <a:pt x="133172" y="114642"/>
                  </a:lnTo>
                  <a:lnTo>
                    <a:pt x="123748" y="129794"/>
                  </a:lnTo>
                  <a:lnTo>
                    <a:pt x="120523" y="150241"/>
                  </a:lnTo>
                  <a:lnTo>
                    <a:pt x="123748" y="170700"/>
                  </a:lnTo>
                  <a:lnTo>
                    <a:pt x="133172" y="185851"/>
                  </a:lnTo>
                  <a:lnTo>
                    <a:pt x="148323" y="195275"/>
                  </a:lnTo>
                  <a:lnTo>
                    <a:pt x="168783" y="198501"/>
                  </a:lnTo>
                  <a:lnTo>
                    <a:pt x="188976" y="195275"/>
                  </a:lnTo>
                  <a:lnTo>
                    <a:pt x="204216" y="185851"/>
                  </a:lnTo>
                  <a:lnTo>
                    <a:pt x="213817" y="170700"/>
                  </a:lnTo>
                  <a:lnTo>
                    <a:pt x="217170" y="150241"/>
                  </a:lnTo>
                  <a:close/>
                </a:path>
                <a:path w="386715" h="1885950">
                  <a:moveTo>
                    <a:pt x="337693" y="83566"/>
                  </a:moveTo>
                  <a:lnTo>
                    <a:pt x="314642" y="50761"/>
                  </a:lnTo>
                  <a:lnTo>
                    <a:pt x="300863" y="47625"/>
                  </a:lnTo>
                  <a:lnTo>
                    <a:pt x="300863" y="89789"/>
                  </a:lnTo>
                  <a:lnTo>
                    <a:pt x="300863" y="101981"/>
                  </a:lnTo>
                  <a:lnTo>
                    <a:pt x="294767" y="108077"/>
                  </a:lnTo>
                  <a:lnTo>
                    <a:pt x="283210" y="108077"/>
                  </a:lnTo>
                  <a:lnTo>
                    <a:pt x="277114" y="101981"/>
                  </a:lnTo>
                  <a:lnTo>
                    <a:pt x="277114" y="89789"/>
                  </a:lnTo>
                  <a:lnTo>
                    <a:pt x="283210" y="83566"/>
                  </a:lnTo>
                  <a:lnTo>
                    <a:pt x="294767" y="83566"/>
                  </a:lnTo>
                  <a:lnTo>
                    <a:pt x="300863" y="89789"/>
                  </a:lnTo>
                  <a:lnTo>
                    <a:pt x="300863" y="47625"/>
                  </a:lnTo>
                  <a:lnTo>
                    <a:pt x="253238" y="47625"/>
                  </a:lnTo>
                  <a:lnTo>
                    <a:pt x="253238" y="150241"/>
                  </a:lnTo>
                  <a:lnTo>
                    <a:pt x="246837" y="183781"/>
                  </a:lnTo>
                  <a:lnTo>
                    <a:pt x="229146" y="210502"/>
                  </a:lnTo>
                  <a:lnTo>
                    <a:pt x="202387" y="228180"/>
                  </a:lnTo>
                  <a:lnTo>
                    <a:pt x="168783" y="234569"/>
                  </a:lnTo>
                  <a:lnTo>
                    <a:pt x="135128" y="228180"/>
                  </a:lnTo>
                  <a:lnTo>
                    <a:pt x="108140" y="210502"/>
                  </a:lnTo>
                  <a:lnTo>
                    <a:pt x="90195" y="183781"/>
                  </a:lnTo>
                  <a:lnTo>
                    <a:pt x="83693" y="150241"/>
                  </a:lnTo>
                  <a:lnTo>
                    <a:pt x="90195" y="116713"/>
                  </a:lnTo>
                  <a:lnTo>
                    <a:pt x="108140" y="89992"/>
                  </a:lnTo>
                  <a:lnTo>
                    <a:pt x="135128" y="72313"/>
                  </a:lnTo>
                  <a:lnTo>
                    <a:pt x="168783" y="65913"/>
                  </a:lnTo>
                  <a:lnTo>
                    <a:pt x="202387" y="72313"/>
                  </a:lnTo>
                  <a:lnTo>
                    <a:pt x="229146" y="89992"/>
                  </a:lnTo>
                  <a:lnTo>
                    <a:pt x="246837" y="116713"/>
                  </a:lnTo>
                  <a:lnTo>
                    <a:pt x="253238" y="150241"/>
                  </a:lnTo>
                  <a:lnTo>
                    <a:pt x="253238" y="47625"/>
                  </a:lnTo>
                  <a:lnTo>
                    <a:pt x="247142" y="41529"/>
                  </a:lnTo>
                  <a:lnTo>
                    <a:pt x="240919" y="5461"/>
                  </a:lnTo>
                  <a:lnTo>
                    <a:pt x="234823" y="5461"/>
                  </a:lnTo>
                  <a:lnTo>
                    <a:pt x="228727" y="0"/>
                  </a:lnTo>
                  <a:lnTo>
                    <a:pt x="108204" y="0"/>
                  </a:lnTo>
                  <a:lnTo>
                    <a:pt x="102108" y="5461"/>
                  </a:lnTo>
                  <a:lnTo>
                    <a:pt x="96647" y="5461"/>
                  </a:lnTo>
                  <a:lnTo>
                    <a:pt x="83693" y="41529"/>
                  </a:lnTo>
                  <a:lnTo>
                    <a:pt x="83693" y="47625"/>
                  </a:lnTo>
                  <a:lnTo>
                    <a:pt x="36068" y="47625"/>
                  </a:lnTo>
                  <a:lnTo>
                    <a:pt x="20091" y="50761"/>
                  </a:lnTo>
                  <a:lnTo>
                    <a:pt x="8839" y="58978"/>
                  </a:lnTo>
                  <a:lnTo>
                    <a:pt x="2184" y="70510"/>
                  </a:lnTo>
                  <a:lnTo>
                    <a:pt x="0" y="83566"/>
                  </a:lnTo>
                  <a:lnTo>
                    <a:pt x="0" y="234569"/>
                  </a:lnTo>
                  <a:lnTo>
                    <a:pt x="2184" y="247929"/>
                  </a:lnTo>
                  <a:lnTo>
                    <a:pt x="8839" y="259461"/>
                  </a:lnTo>
                  <a:lnTo>
                    <a:pt x="20091" y="267576"/>
                  </a:lnTo>
                  <a:lnTo>
                    <a:pt x="36068" y="270637"/>
                  </a:lnTo>
                  <a:lnTo>
                    <a:pt x="300863" y="270637"/>
                  </a:lnTo>
                  <a:lnTo>
                    <a:pt x="314642" y="267576"/>
                  </a:lnTo>
                  <a:lnTo>
                    <a:pt x="326415" y="259461"/>
                  </a:lnTo>
                  <a:lnTo>
                    <a:pt x="334606" y="247929"/>
                  </a:lnTo>
                  <a:lnTo>
                    <a:pt x="337693" y="234569"/>
                  </a:lnTo>
                  <a:lnTo>
                    <a:pt x="337693" y="108077"/>
                  </a:lnTo>
                  <a:lnTo>
                    <a:pt x="337693" y="83566"/>
                  </a:lnTo>
                  <a:close/>
                </a:path>
                <a:path w="386715" h="1885950">
                  <a:moveTo>
                    <a:pt x="386334" y="1621917"/>
                  </a:moveTo>
                  <a:lnTo>
                    <a:pt x="379222" y="1614805"/>
                  </a:lnTo>
                  <a:lnTo>
                    <a:pt x="372110" y="1614805"/>
                  </a:lnTo>
                  <a:lnTo>
                    <a:pt x="328955" y="1629397"/>
                  </a:lnTo>
                  <a:lnTo>
                    <a:pt x="294132" y="1635493"/>
                  </a:lnTo>
                  <a:lnTo>
                    <a:pt x="244398" y="1628292"/>
                  </a:lnTo>
                  <a:lnTo>
                    <a:pt x="212788" y="1605203"/>
                  </a:lnTo>
                  <a:lnTo>
                    <a:pt x="189179" y="1578254"/>
                  </a:lnTo>
                  <a:lnTo>
                    <a:pt x="177215" y="1567091"/>
                  </a:lnTo>
                  <a:lnTo>
                    <a:pt x="163449" y="1559471"/>
                  </a:lnTo>
                  <a:lnTo>
                    <a:pt x="146634" y="1556905"/>
                  </a:lnTo>
                  <a:lnTo>
                    <a:pt x="125476" y="1560880"/>
                  </a:lnTo>
                  <a:lnTo>
                    <a:pt x="98742" y="1572907"/>
                  </a:lnTo>
                  <a:lnTo>
                    <a:pt x="65151" y="1594485"/>
                  </a:lnTo>
                  <a:lnTo>
                    <a:pt x="30480" y="1608582"/>
                  </a:lnTo>
                  <a:lnTo>
                    <a:pt x="99695" y="1885950"/>
                  </a:lnTo>
                  <a:lnTo>
                    <a:pt x="141478" y="1885950"/>
                  </a:lnTo>
                  <a:lnTo>
                    <a:pt x="106807" y="1747266"/>
                  </a:lnTo>
                  <a:lnTo>
                    <a:pt x="133299" y="1728114"/>
                  </a:lnTo>
                  <a:lnTo>
                    <a:pt x="155384" y="1716722"/>
                  </a:lnTo>
                  <a:lnTo>
                    <a:pt x="173723" y="1711782"/>
                  </a:lnTo>
                  <a:lnTo>
                    <a:pt x="189001" y="1711934"/>
                  </a:lnTo>
                  <a:lnTo>
                    <a:pt x="201879" y="1715833"/>
                  </a:lnTo>
                  <a:lnTo>
                    <a:pt x="213055" y="1722145"/>
                  </a:lnTo>
                  <a:lnTo>
                    <a:pt x="232956" y="1736598"/>
                  </a:lnTo>
                  <a:lnTo>
                    <a:pt x="243039" y="1742071"/>
                  </a:lnTo>
                  <a:lnTo>
                    <a:pt x="254127" y="1744560"/>
                  </a:lnTo>
                  <a:lnTo>
                    <a:pt x="266865" y="1742744"/>
                  </a:lnTo>
                  <a:lnTo>
                    <a:pt x="281952" y="1735264"/>
                  </a:lnTo>
                  <a:lnTo>
                    <a:pt x="300050" y="1720799"/>
                  </a:lnTo>
                  <a:lnTo>
                    <a:pt x="321843" y="1697977"/>
                  </a:lnTo>
                  <a:lnTo>
                    <a:pt x="348005" y="1665465"/>
                  </a:lnTo>
                  <a:lnTo>
                    <a:pt x="379222" y="1621917"/>
                  </a:lnTo>
                  <a:lnTo>
                    <a:pt x="386334" y="16219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75615" y="250901"/>
            <a:ext cx="372300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SAMPLE:</a:t>
            </a:r>
            <a:r>
              <a:rPr sz="1800" b="1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STAKEHOLDER</a:t>
            </a:r>
            <a:r>
              <a:rPr sz="18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REGISTER</a:t>
            </a:r>
            <a:endParaRPr sz="1800">
              <a:latin typeface="Segoe UI"/>
              <a:cs typeface="Segoe U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7141" y="851153"/>
          <a:ext cx="11415392" cy="1518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855"/>
                <a:gridCol w="1093470"/>
                <a:gridCol w="1260475"/>
                <a:gridCol w="1177289"/>
                <a:gridCol w="1177289"/>
                <a:gridCol w="1431925"/>
                <a:gridCol w="1400175"/>
                <a:gridCol w="1156334"/>
                <a:gridCol w="1177290"/>
                <a:gridCol w="1177290"/>
              </a:tblGrid>
              <a:tr h="548640"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#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94E83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94E83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Email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94E8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Position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94E8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Project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94E83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Main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130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expectation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94E83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Impact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94E83"/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Interest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94E83"/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Expertise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94E83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Remark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94E83"/>
                    </a:solidFill>
                  </a:tcPr>
                </a:tc>
              </a:tr>
              <a:tr h="970280"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Nguyen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Thanh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Lam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LamNT@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CEO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Revenue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Loss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Revenue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1303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Reputation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FCFC"/>
                    </a:solidFill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336" y="2596895"/>
            <a:ext cx="8827008" cy="387095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052185"/>
            <a:chOff x="0" y="0"/>
            <a:chExt cx="12192000" cy="60521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038215"/>
            </a:xfrm>
            <a:custGeom>
              <a:avLst/>
              <a:gdLst/>
              <a:ahLst/>
              <a:cxnLst/>
              <a:rect l="l" t="t" r="r" b="b"/>
              <a:pathLst>
                <a:path w="12192000" h="6038215">
                  <a:moveTo>
                    <a:pt x="12192000" y="0"/>
                  </a:moveTo>
                  <a:lnTo>
                    <a:pt x="0" y="0"/>
                  </a:lnTo>
                  <a:lnTo>
                    <a:pt x="0" y="6038088"/>
                  </a:lnTo>
                  <a:lnTo>
                    <a:pt x="12192000" y="603808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28262"/>
              <a:ext cx="7455534" cy="42237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13579"/>
              <a:ext cx="670598" cy="10738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9744" y="987552"/>
              <a:ext cx="2575560" cy="56387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2221" y="705688"/>
            <a:ext cx="364362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150" dirty="0">
                <a:solidFill>
                  <a:srgbClr val="FFFFFF"/>
                </a:solidFill>
              </a:rPr>
              <a:t>QUESTION</a:t>
            </a:r>
            <a:endParaRPr sz="54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4495800" y="1828262"/>
            <a:ext cx="7485125" cy="28520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2465" algn="l"/>
                <a:tab pos="1831339" algn="l"/>
                <a:tab pos="3960495" algn="l"/>
                <a:tab pos="4651375" algn="l"/>
                <a:tab pos="5502910" algn="l"/>
                <a:tab pos="6628765" algn="l"/>
                <a:tab pos="8037195" algn="l"/>
              </a:tabLst>
            </a:pPr>
            <a:r>
              <a:rPr sz="2400" spc="114" dirty="0">
                <a:solidFill>
                  <a:srgbClr val="FFFFFF"/>
                </a:solidFill>
                <a:latin typeface="Segoe UI"/>
                <a:cs typeface="Segoe UI"/>
              </a:rPr>
              <a:t>List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45" dirty="0">
                <a:solidFill>
                  <a:srgbClr val="FFFFFF"/>
                </a:solidFill>
                <a:latin typeface="Segoe UI"/>
                <a:cs typeface="Segoe UI"/>
              </a:rPr>
              <a:t>typical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50" dirty="0">
                <a:solidFill>
                  <a:srgbClr val="FFFFFF"/>
                </a:solidFill>
                <a:latin typeface="Segoe UI"/>
                <a:cs typeface="Segoe UI"/>
              </a:rPr>
              <a:t>Stakeholders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25" dirty="0">
                <a:solidFill>
                  <a:srgbClr val="FFFFFF"/>
                </a:solidFill>
                <a:latin typeface="Segoe UI"/>
                <a:cs typeface="Segoe UI"/>
              </a:rPr>
              <a:t>their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95" dirty="0">
                <a:solidFill>
                  <a:srgbClr val="FFFFFF"/>
                </a:solidFill>
                <a:latin typeface="Segoe UI"/>
                <a:cs typeface="Segoe UI"/>
              </a:rPr>
              <a:t>Power,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50" dirty="0">
                <a:solidFill>
                  <a:srgbClr val="FFFFFF"/>
                </a:solidFill>
                <a:latin typeface="Segoe UI"/>
                <a:cs typeface="Segoe UI"/>
              </a:rPr>
              <a:t>Interest,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50" dirty="0">
                <a:solidFill>
                  <a:srgbClr val="FFFFFF"/>
                </a:solidFill>
                <a:latin typeface="Segoe UI"/>
                <a:cs typeface="Segoe UI"/>
              </a:rPr>
              <a:t>Requirement,</a:t>
            </a:r>
            <a:endParaRPr sz="24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400" spc="160" dirty="0">
                <a:solidFill>
                  <a:srgbClr val="FFFFFF"/>
                </a:solidFill>
                <a:latin typeface="Segoe UI"/>
                <a:cs typeface="Segoe UI"/>
              </a:rPr>
              <a:t>Expectation…</a:t>
            </a:r>
            <a:endParaRPr sz="24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 dirty="0">
              <a:latin typeface="Segoe UI"/>
              <a:cs typeface="Segoe UI"/>
            </a:endParaRPr>
          </a:p>
          <a:p>
            <a:pPr marL="469265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  <a:tab pos="883285" algn="l"/>
                <a:tab pos="1174115" algn="l"/>
                <a:tab pos="2066925" algn="l"/>
              </a:tabLst>
            </a:pPr>
            <a:r>
              <a:rPr sz="2400" spc="7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-50" dirty="0" smtClean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40" dirty="0">
                <a:solidFill>
                  <a:srgbClr val="FFFFFF"/>
                </a:solidFill>
                <a:latin typeface="Segoe UI"/>
                <a:cs typeface="Segoe UI"/>
              </a:rPr>
              <a:t>project?</a:t>
            </a:r>
            <a:endParaRPr sz="24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Segoe UI"/>
              <a:buAutoNum type="arabicPeriod"/>
            </a:pPr>
            <a:endParaRPr sz="2150" dirty="0">
              <a:latin typeface="Segoe UI"/>
              <a:cs typeface="Segoe UI"/>
            </a:endParaRPr>
          </a:p>
          <a:p>
            <a:pPr marL="469265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  <a:tab pos="883285" algn="l"/>
                <a:tab pos="1369695" algn="l"/>
                <a:tab pos="2288540" algn="l"/>
              </a:tabLst>
            </a:pPr>
            <a:r>
              <a:rPr sz="2400" spc="70" dirty="0" smtClean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60" dirty="0">
                <a:solidFill>
                  <a:srgbClr val="FFFFFF"/>
                </a:solidFill>
                <a:latin typeface="Segoe UI"/>
                <a:cs typeface="Segoe UI"/>
              </a:rPr>
              <a:t>an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35" dirty="0">
                <a:solidFill>
                  <a:srgbClr val="FFFFFF"/>
                </a:solidFill>
                <a:latin typeface="Segoe UI"/>
                <a:cs typeface="Segoe UI"/>
              </a:rPr>
              <a:t>Agile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400" spc="140" dirty="0">
                <a:solidFill>
                  <a:srgbClr val="FFFFFF"/>
                </a:solidFill>
                <a:latin typeface="Segoe UI"/>
                <a:cs typeface="Segoe UI"/>
              </a:rPr>
              <a:t>project?</a:t>
            </a:r>
            <a:endParaRPr sz="2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7223759" cy="6858000"/>
            <a:chOff x="0" y="0"/>
            <a:chExt cx="7223759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7999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70888"/>
              <a:ext cx="7223760" cy="44256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52032" y="3934967"/>
              <a:ext cx="497205" cy="497205"/>
            </a:xfrm>
            <a:custGeom>
              <a:avLst/>
              <a:gdLst/>
              <a:ahLst/>
              <a:cxnLst/>
              <a:rect l="l" t="t" r="r" b="b"/>
              <a:pathLst>
                <a:path w="497204" h="497204">
                  <a:moveTo>
                    <a:pt x="248411" y="0"/>
                  </a:moveTo>
                  <a:lnTo>
                    <a:pt x="200974" y="4548"/>
                  </a:lnTo>
                  <a:lnTo>
                    <a:pt x="154947" y="18192"/>
                  </a:lnTo>
                  <a:lnTo>
                    <a:pt x="111743" y="40933"/>
                  </a:lnTo>
                  <a:lnTo>
                    <a:pt x="72770" y="72771"/>
                  </a:lnTo>
                  <a:lnTo>
                    <a:pt x="40933" y="111743"/>
                  </a:lnTo>
                  <a:lnTo>
                    <a:pt x="18192" y="154947"/>
                  </a:lnTo>
                  <a:lnTo>
                    <a:pt x="4548" y="200974"/>
                  </a:lnTo>
                  <a:lnTo>
                    <a:pt x="0" y="248412"/>
                  </a:lnTo>
                  <a:lnTo>
                    <a:pt x="4548" y="295849"/>
                  </a:lnTo>
                  <a:lnTo>
                    <a:pt x="18192" y="341876"/>
                  </a:lnTo>
                  <a:lnTo>
                    <a:pt x="40933" y="385080"/>
                  </a:lnTo>
                  <a:lnTo>
                    <a:pt x="72770" y="424053"/>
                  </a:lnTo>
                  <a:lnTo>
                    <a:pt x="111743" y="455890"/>
                  </a:lnTo>
                  <a:lnTo>
                    <a:pt x="154947" y="478631"/>
                  </a:lnTo>
                  <a:lnTo>
                    <a:pt x="200974" y="492275"/>
                  </a:lnTo>
                  <a:lnTo>
                    <a:pt x="248411" y="496824"/>
                  </a:lnTo>
                  <a:lnTo>
                    <a:pt x="295849" y="492275"/>
                  </a:lnTo>
                  <a:lnTo>
                    <a:pt x="341876" y="478631"/>
                  </a:lnTo>
                  <a:lnTo>
                    <a:pt x="385080" y="455890"/>
                  </a:lnTo>
                  <a:lnTo>
                    <a:pt x="424052" y="424053"/>
                  </a:lnTo>
                  <a:lnTo>
                    <a:pt x="455890" y="385080"/>
                  </a:lnTo>
                  <a:lnTo>
                    <a:pt x="478631" y="341876"/>
                  </a:lnTo>
                  <a:lnTo>
                    <a:pt x="492275" y="295849"/>
                  </a:lnTo>
                  <a:lnTo>
                    <a:pt x="496823" y="248412"/>
                  </a:lnTo>
                  <a:lnTo>
                    <a:pt x="492275" y="200974"/>
                  </a:lnTo>
                  <a:lnTo>
                    <a:pt x="478631" y="154947"/>
                  </a:lnTo>
                  <a:lnTo>
                    <a:pt x="455890" y="111743"/>
                  </a:lnTo>
                  <a:lnTo>
                    <a:pt x="424052" y="72771"/>
                  </a:lnTo>
                  <a:lnTo>
                    <a:pt x="385080" y="40933"/>
                  </a:lnTo>
                  <a:lnTo>
                    <a:pt x="341876" y="18192"/>
                  </a:lnTo>
                  <a:lnTo>
                    <a:pt x="295849" y="4548"/>
                  </a:lnTo>
                  <a:lnTo>
                    <a:pt x="248411" y="0"/>
                  </a:lnTo>
                  <a:close/>
                </a:path>
              </a:pathLst>
            </a:custGeom>
            <a:solidFill>
              <a:srgbClr val="0DAF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01636" y="833840"/>
            <a:ext cx="491807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2000" b="0" spc="-110" dirty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sz="2000" b="0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define</a:t>
            </a:r>
            <a:r>
              <a:rPr sz="2000" b="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actions</a:t>
            </a:r>
            <a:r>
              <a:rPr sz="2000" b="0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sz="2000" b="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strategies</a:t>
            </a:r>
            <a:r>
              <a:rPr sz="2000" b="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sz="2000" b="0"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20" dirty="0">
                <a:solidFill>
                  <a:srgbClr val="000000"/>
                </a:solidFill>
                <a:latin typeface="Arial"/>
                <a:cs typeface="Arial"/>
              </a:rPr>
              <a:t>each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Stakeholder</a:t>
            </a:r>
            <a:r>
              <a:rPr sz="2000" b="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sz="2000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move</a:t>
            </a:r>
            <a:r>
              <a:rPr sz="2000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their</a:t>
            </a:r>
            <a:r>
              <a:rPr sz="2000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engagement</a:t>
            </a:r>
            <a:r>
              <a:rPr sz="200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desired</a:t>
            </a:r>
            <a:r>
              <a:rPr sz="2000"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00"/>
                </a:solidFill>
                <a:latin typeface="Arial"/>
                <a:cs typeface="Arial"/>
              </a:rPr>
              <a:t>level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33712" y="883919"/>
            <a:ext cx="777240" cy="2032635"/>
            <a:chOff x="6333712" y="883919"/>
            <a:chExt cx="777240" cy="2032635"/>
          </a:xfrm>
        </p:grpSpPr>
        <p:sp>
          <p:nvSpPr>
            <p:cNvPr id="9" name="object 9"/>
            <p:cNvSpPr/>
            <p:nvPr/>
          </p:nvSpPr>
          <p:spPr>
            <a:xfrm>
              <a:off x="6333712" y="883919"/>
              <a:ext cx="457834" cy="460375"/>
            </a:xfrm>
            <a:custGeom>
              <a:avLst/>
              <a:gdLst/>
              <a:ahLst/>
              <a:cxnLst/>
              <a:rect l="l" t="t" r="r" b="b"/>
              <a:pathLst>
                <a:path w="457834" h="460375">
                  <a:moveTo>
                    <a:pt x="228631" y="0"/>
                  </a:moveTo>
                  <a:lnTo>
                    <a:pt x="184962" y="4214"/>
                  </a:lnTo>
                  <a:lnTo>
                    <a:pt x="142593" y="16859"/>
                  </a:lnTo>
                  <a:lnTo>
                    <a:pt x="102825" y="37933"/>
                  </a:lnTo>
                  <a:lnTo>
                    <a:pt x="66960" y="67437"/>
                  </a:lnTo>
                  <a:lnTo>
                    <a:pt x="37665" y="103509"/>
                  </a:lnTo>
                  <a:lnTo>
                    <a:pt x="16740" y="143511"/>
                  </a:lnTo>
                  <a:lnTo>
                    <a:pt x="4185" y="186137"/>
                  </a:lnTo>
                  <a:lnTo>
                    <a:pt x="0" y="230076"/>
                  </a:lnTo>
                  <a:lnTo>
                    <a:pt x="4185" y="274021"/>
                  </a:lnTo>
                  <a:lnTo>
                    <a:pt x="16740" y="316664"/>
                  </a:lnTo>
                  <a:lnTo>
                    <a:pt x="37665" y="356697"/>
                  </a:lnTo>
                  <a:lnTo>
                    <a:pt x="66960" y="392811"/>
                  </a:lnTo>
                  <a:lnTo>
                    <a:pt x="102825" y="422314"/>
                  </a:lnTo>
                  <a:lnTo>
                    <a:pt x="142593" y="443388"/>
                  </a:lnTo>
                  <a:lnTo>
                    <a:pt x="184962" y="456033"/>
                  </a:lnTo>
                  <a:lnTo>
                    <a:pt x="228631" y="460248"/>
                  </a:lnTo>
                  <a:lnTo>
                    <a:pt x="272301" y="456033"/>
                  </a:lnTo>
                  <a:lnTo>
                    <a:pt x="314670" y="443388"/>
                  </a:lnTo>
                  <a:lnTo>
                    <a:pt x="354437" y="422314"/>
                  </a:lnTo>
                  <a:lnTo>
                    <a:pt x="390302" y="392811"/>
                  </a:lnTo>
                  <a:lnTo>
                    <a:pt x="419598" y="356697"/>
                  </a:lnTo>
                  <a:lnTo>
                    <a:pt x="440523" y="316664"/>
                  </a:lnTo>
                  <a:lnTo>
                    <a:pt x="453078" y="274021"/>
                  </a:lnTo>
                  <a:lnTo>
                    <a:pt x="457263" y="230076"/>
                  </a:lnTo>
                  <a:lnTo>
                    <a:pt x="453078" y="186137"/>
                  </a:lnTo>
                  <a:lnTo>
                    <a:pt x="440523" y="143511"/>
                  </a:lnTo>
                  <a:lnTo>
                    <a:pt x="419598" y="103509"/>
                  </a:lnTo>
                  <a:lnTo>
                    <a:pt x="390302" y="67437"/>
                  </a:lnTo>
                  <a:lnTo>
                    <a:pt x="354437" y="37933"/>
                  </a:lnTo>
                  <a:lnTo>
                    <a:pt x="314670" y="16859"/>
                  </a:lnTo>
                  <a:lnTo>
                    <a:pt x="272301" y="4214"/>
                  </a:lnTo>
                  <a:lnTo>
                    <a:pt x="228631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2615" y="1002791"/>
              <a:ext cx="228091" cy="2311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72655" y="2645663"/>
              <a:ext cx="337820" cy="271145"/>
            </a:xfrm>
            <a:custGeom>
              <a:avLst/>
              <a:gdLst/>
              <a:ahLst/>
              <a:cxnLst/>
              <a:rect l="l" t="t" r="r" b="b"/>
              <a:pathLst>
                <a:path w="337820" h="271144">
                  <a:moveTo>
                    <a:pt x="300863" y="47625"/>
                  </a:moveTo>
                  <a:lnTo>
                    <a:pt x="36068" y="47625"/>
                  </a:lnTo>
                  <a:lnTo>
                    <a:pt x="20091" y="50758"/>
                  </a:lnTo>
                  <a:lnTo>
                    <a:pt x="8842" y="58975"/>
                  </a:lnTo>
                  <a:lnTo>
                    <a:pt x="2188" y="70502"/>
                  </a:lnTo>
                  <a:lnTo>
                    <a:pt x="0" y="83565"/>
                  </a:lnTo>
                  <a:lnTo>
                    <a:pt x="0" y="234569"/>
                  </a:lnTo>
                  <a:lnTo>
                    <a:pt x="2188" y="247919"/>
                  </a:lnTo>
                  <a:lnTo>
                    <a:pt x="8842" y="259461"/>
                  </a:lnTo>
                  <a:lnTo>
                    <a:pt x="20091" y="267573"/>
                  </a:lnTo>
                  <a:lnTo>
                    <a:pt x="36068" y="270637"/>
                  </a:lnTo>
                  <a:lnTo>
                    <a:pt x="300863" y="270637"/>
                  </a:lnTo>
                  <a:lnTo>
                    <a:pt x="314654" y="267573"/>
                  </a:lnTo>
                  <a:lnTo>
                    <a:pt x="326421" y="259461"/>
                  </a:lnTo>
                  <a:lnTo>
                    <a:pt x="334617" y="247919"/>
                  </a:lnTo>
                  <a:lnTo>
                    <a:pt x="337693" y="234569"/>
                  </a:lnTo>
                  <a:lnTo>
                    <a:pt x="168783" y="234569"/>
                  </a:lnTo>
                  <a:lnTo>
                    <a:pt x="135127" y="228179"/>
                  </a:lnTo>
                  <a:lnTo>
                    <a:pt x="108140" y="210502"/>
                  </a:lnTo>
                  <a:lnTo>
                    <a:pt x="90201" y="183776"/>
                  </a:lnTo>
                  <a:lnTo>
                    <a:pt x="83693" y="150240"/>
                  </a:lnTo>
                  <a:lnTo>
                    <a:pt x="90201" y="116705"/>
                  </a:lnTo>
                  <a:lnTo>
                    <a:pt x="108140" y="89979"/>
                  </a:lnTo>
                  <a:lnTo>
                    <a:pt x="135127" y="72302"/>
                  </a:lnTo>
                  <a:lnTo>
                    <a:pt x="168783" y="65912"/>
                  </a:lnTo>
                  <a:lnTo>
                    <a:pt x="331353" y="65912"/>
                  </a:lnTo>
                  <a:lnTo>
                    <a:pt x="326421" y="58975"/>
                  </a:lnTo>
                  <a:lnTo>
                    <a:pt x="314654" y="50758"/>
                  </a:lnTo>
                  <a:lnTo>
                    <a:pt x="300863" y="47625"/>
                  </a:lnTo>
                  <a:close/>
                </a:path>
                <a:path w="337820" h="271144">
                  <a:moveTo>
                    <a:pt x="331353" y="65912"/>
                  </a:moveTo>
                  <a:lnTo>
                    <a:pt x="168783" y="65912"/>
                  </a:lnTo>
                  <a:lnTo>
                    <a:pt x="202392" y="72302"/>
                  </a:lnTo>
                  <a:lnTo>
                    <a:pt x="229155" y="89979"/>
                  </a:lnTo>
                  <a:lnTo>
                    <a:pt x="246846" y="116705"/>
                  </a:lnTo>
                  <a:lnTo>
                    <a:pt x="253238" y="150240"/>
                  </a:lnTo>
                  <a:lnTo>
                    <a:pt x="246846" y="183776"/>
                  </a:lnTo>
                  <a:lnTo>
                    <a:pt x="229155" y="210502"/>
                  </a:lnTo>
                  <a:lnTo>
                    <a:pt x="202392" y="228179"/>
                  </a:lnTo>
                  <a:lnTo>
                    <a:pt x="168783" y="234569"/>
                  </a:lnTo>
                  <a:lnTo>
                    <a:pt x="337693" y="234569"/>
                  </a:lnTo>
                  <a:lnTo>
                    <a:pt x="337693" y="108076"/>
                  </a:lnTo>
                  <a:lnTo>
                    <a:pt x="283210" y="108076"/>
                  </a:lnTo>
                  <a:lnTo>
                    <a:pt x="277114" y="101981"/>
                  </a:lnTo>
                  <a:lnTo>
                    <a:pt x="277114" y="89788"/>
                  </a:lnTo>
                  <a:lnTo>
                    <a:pt x="283210" y="83565"/>
                  </a:lnTo>
                  <a:lnTo>
                    <a:pt x="337693" y="83565"/>
                  </a:lnTo>
                  <a:lnTo>
                    <a:pt x="334617" y="70502"/>
                  </a:lnTo>
                  <a:lnTo>
                    <a:pt x="331353" y="65912"/>
                  </a:lnTo>
                  <a:close/>
                </a:path>
                <a:path w="337820" h="271144">
                  <a:moveTo>
                    <a:pt x="168783" y="101981"/>
                  </a:moveTo>
                  <a:lnTo>
                    <a:pt x="148330" y="105217"/>
                  </a:lnTo>
                  <a:lnTo>
                    <a:pt x="133175" y="114633"/>
                  </a:lnTo>
                  <a:lnTo>
                    <a:pt x="123759" y="129788"/>
                  </a:lnTo>
                  <a:lnTo>
                    <a:pt x="120523" y="150240"/>
                  </a:lnTo>
                  <a:lnTo>
                    <a:pt x="123759" y="170693"/>
                  </a:lnTo>
                  <a:lnTo>
                    <a:pt x="133175" y="185848"/>
                  </a:lnTo>
                  <a:lnTo>
                    <a:pt x="148330" y="195264"/>
                  </a:lnTo>
                  <a:lnTo>
                    <a:pt x="168783" y="198500"/>
                  </a:lnTo>
                  <a:lnTo>
                    <a:pt x="188987" y="195264"/>
                  </a:lnTo>
                  <a:lnTo>
                    <a:pt x="204216" y="185848"/>
                  </a:lnTo>
                  <a:lnTo>
                    <a:pt x="213824" y="170693"/>
                  </a:lnTo>
                  <a:lnTo>
                    <a:pt x="217170" y="150240"/>
                  </a:lnTo>
                  <a:lnTo>
                    <a:pt x="213824" y="129788"/>
                  </a:lnTo>
                  <a:lnTo>
                    <a:pt x="204216" y="114633"/>
                  </a:lnTo>
                  <a:lnTo>
                    <a:pt x="188987" y="105217"/>
                  </a:lnTo>
                  <a:lnTo>
                    <a:pt x="168783" y="101981"/>
                  </a:lnTo>
                  <a:close/>
                </a:path>
                <a:path w="337820" h="271144">
                  <a:moveTo>
                    <a:pt x="337693" y="83565"/>
                  </a:moveTo>
                  <a:lnTo>
                    <a:pt x="294767" y="83565"/>
                  </a:lnTo>
                  <a:lnTo>
                    <a:pt x="300863" y="89788"/>
                  </a:lnTo>
                  <a:lnTo>
                    <a:pt x="300863" y="101981"/>
                  </a:lnTo>
                  <a:lnTo>
                    <a:pt x="294767" y="108076"/>
                  </a:lnTo>
                  <a:lnTo>
                    <a:pt x="337693" y="108076"/>
                  </a:lnTo>
                  <a:lnTo>
                    <a:pt x="337693" y="83565"/>
                  </a:lnTo>
                  <a:close/>
                </a:path>
                <a:path w="337820" h="271144">
                  <a:moveTo>
                    <a:pt x="240919" y="5461"/>
                  </a:moveTo>
                  <a:lnTo>
                    <a:pt x="96647" y="5461"/>
                  </a:lnTo>
                  <a:lnTo>
                    <a:pt x="83693" y="41528"/>
                  </a:lnTo>
                  <a:lnTo>
                    <a:pt x="83693" y="47625"/>
                  </a:lnTo>
                  <a:lnTo>
                    <a:pt x="253238" y="47625"/>
                  </a:lnTo>
                  <a:lnTo>
                    <a:pt x="247142" y="41528"/>
                  </a:lnTo>
                  <a:lnTo>
                    <a:pt x="240919" y="5461"/>
                  </a:lnTo>
                  <a:close/>
                </a:path>
                <a:path w="337820" h="271144">
                  <a:moveTo>
                    <a:pt x="228726" y="0"/>
                  </a:moveTo>
                  <a:lnTo>
                    <a:pt x="108203" y="0"/>
                  </a:lnTo>
                  <a:lnTo>
                    <a:pt x="102108" y="5461"/>
                  </a:lnTo>
                  <a:lnTo>
                    <a:pt x="234823" y="5461"/>
                  </a:lnTo>
                  <a:lnTo>
                    <a:pt x="2287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33712" y="2298191"/>
              <a:ext cx="457834" cy="460375"/>
            </a:xfrm>
            <a:custGeom>
              <a:avLst/>
              <a:gdLst/>
              <a:ahLst/>
              <a:cxnLst/>
              <a:rect l="l" t="t" r="r" b="b"/>
              <a:pathLst>
                <a:path w="457834" h="460375">
                  <a:moveTo>
                    <a:pt x="228631" y="0"/>
                  </a:moveTo>
                  <a:lnTo>
                    <a:pt x="184962" y="4214"/>
                  </a:lnTo>
                  <a:lnTo>
                    <a:pt x="142593" y="16859"/>
                  </a:lnTo>
                  <a:lnTo>
                    <a:pt x="102825" y="37933"/>
                  </a:lnTo>
                  <a:lnTo>
                    <a:pt x="66960" y="67437"/>
                  </a:lnTo>
                  <a:lnTo>
                    <a:pt x="37665" y="103509"/>
                  </a:lnTo>
                  <a:lnTo>
                    <a:pt x="16740" y="143511"/>
                  </a:lnTo>
                  <a:lnTo>
                    <a:pt x="4185" y="186137"/>
                  </a:lnTo>
                  <a:lnTo>
                    <a:pt x="0" y="230076"/>
                  </a:lnTo>
                  <a:lnTo>
                    <a:pt x="4185" y="274021"/>
                  </a:lnTo>
                  <a:lnTo>
                    <a:pt x="16740" y="316664"/>
                  </a:lnTo>
                  <a:lnTo>
                    <a:pt x="37665" y="356697"/>
                  </a:lnTo>
                  <a:lnTo>
                    <a:pt x="66960" y="392811"/>
                  </a:lnTo>
                  <a:lnTo>
                    <a:pt x="102825" y="422314"/>
                  </a:lnTo>
                  <a:lnTo>
                    <a:pt x="142593" y="443388"/>
                  </a:lnTo>
                  <a:lnTo>
                    <a:pt x="184962" y="456033"/>
                  </a:lnTo>
                  <a:lnTo>
                    <a:pt x="228631" y="460248"/>
                  </a:lnTo>
                  <a:lnTo>
                    <a:pt x="272301" y="456033"/>
                  </a:lnTo>
                  <a:lnTo>
                    <a:pt x="314670" y="443388"/>
                  </a:lnTo>
                  <a:lnTo>
                    <a:pt x="354437" y="422314"/>
                  </a:lnTo>
                  <a:lnTo>
                    <a:pt x="390302" y="392811"/>
                  </a:lnTo>
                  <a:lnTo>
                    <a:pt x="419598" y="356697"/>
                  </a:lnTo>
                  <a:lnTo>
                    <a:pt x="440523" y="316664"/>
                  </a:lnTo>
                  <a:lnTo>
                    <a:pt x="453078" y="274021"/>
                  </a:lnTo>
                  <a:lnTo>
                    <a:pt x="457263" y="230076"/>
                  </a:lnTo>
                  <a:lnTo>
                    <a:pt x="453078" y="186137"/>
                  </a:lnTo>
                  <a:lnTo>
                    <a:pt x="440523" y="143511"/>
                  </a:lnTo>
                  <a:lnTo>
                    <a:pt x="419598" y="103509"/>
                  </a:lnTo>
                  <a:lnTo>
                    <a:pt x="390302" y="67437"/>
                  </a:lnTo>
                  <a:lnTo>
                    <a:pt x="354437" y="37933"/>
                  </a:lnTo>
                  <a:lnTo>
                    <a:pt x="314670" y="16859"/>
                  </a:lnTo>
                  <a:lnTo>
                    <a:pt x="272301" y="4214"/>
                  </a:lnTo>
                  <a:lnTo>
                    <a:pt x="228631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2615" y="2420111"/>
              <a:ext cx="228091" cy="22809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75615" y="127761"/>
            <a:ext cx="4740275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STEP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2: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00"/>
                </a:solidFill>
                <a:latin typeface="Segoe UI"/>
                <a:cs typeface="Segoe UI"/>
              </a:rPr>
              <a:t>PLAN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STAKEHOLDER</a:t>
            </a:r>
            <a:r>
              <a:rPr sz="18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ENGAGEMENT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ts val="2050"/>
              </a:lnSpc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819"/>
              </a:spcBef>
            </a:pPr>
            <a:r>
              <a:rPr spc="-10" dirty="0"/>
              <a:t>Engagement</a:t>
            </a:r>
            <a:r>
              <a:rPr b="0" spc="-10" dirty="0">
                <a:latin typeface="Arial"/>
                <a:cs typeface="Arial"/>
              </a:rPr>
              <a:t>:</a:t>
            </a:r>
          </a:p>
          <a:p>
            <a:pPr marL="23495">
              <a:lnSpc>
                <a:spcPct val="100000"/>
              </a:lnSpc>
              <a:spcBef>
                <a:spcPts val="725"/>
              </a:spcBef>
            </a:pPr>
            <a:r>
              <a:rPr b="0" dirty="0">
                <a:latin typeface="Segoe UI"/>
                <a:cs typeface="Segoe UI"/>
              </a:rPr>
              <a:t>productive</a:t>
            </a:r>
            <a:r>
              <a:rPr b="0" spc="-70" dirty="0">
                <a:latin typeface="Segoe UI"/>
                <a:cs typeface="Segoe UI"/>
              </a:rPr>
              <a:t> </a:t>
            </a:r>
            <a:r>
              <a:rPr b="0" dirty="0">
                <a:latin typeface="Segoe UI"/>
                <a:cs typeface="Segoe UI"/>
              </a:rPr>
              <a:t>involvement</a:t>
            </a:r>
            <a:r>
              <a:rPr b="0" spc="-50" dirty="0">
                <a:latin typeface="Segoe UI"/>
                <a:cs typeface="Segoe UI"/>
              </a:rPr>
              <a:t> </a:t>
            </a:r>
            <a:r>
              <a:rPr b="0" dirty="0">
                <a:latin typeface="Segoe UI"/>
                <a:cs typeface="Segoe UI"/>
              </a:rPr>
              <a:t>of</a:t>
            </a:r>
            <a:r>
              <a:rPr b="0" spc="-110" dirty="0">
                <a:latin typeface="Segoe UI"/>
                <a:cs typeface="Segoe UI"/>
              </a:rPr>
              <a:t> </a:t>
            </a:r>
            <a:r>
              <a:rPr b="0" spc="-10" dirty="0">
                <a:latin typeface="Segoe UI"/>
                <a:cs typeface="Segoe UI"/>
              </a:rPr>
              <a:t>stakeholders</a:t>
            </a:r>
          </a:p>
          <a:p>
            <a:pPr marL="23495">
              <a:lnSpc>
                <a:spcPct val="100000"/>
              </a:lnSpc>
              <a:spcBef>
                <a:spcPts val="720"/>
              </a:spcBef>
            </a:pPr>
            <a:r>
              <a:rPr b="0" dirty="0">
                <a:latin typeface="Segoe UI"/>
                <a:cs typeface="Segoe UI"/>
              </a:rPr>
              <a:t>in</a:t>
            </a:r>
            <a:r>
              <a:rPr b="0" spc="-50" dirty="0">
                <a:latin typeface="Segoe UI"/>
                <a:cs typeface="Segoe UI"/>
              </a:rPr>
              <a:t> </a:t>
            </a:r>
            <a:r>
              <a:rPr b="0" dirty="0">
                <a:latin typeface="Segoe UI"/>
                <a:cs typeface="Segoe UI"/>
              </a:rPr>
              <a:t>decision</a:t>
            </a:r>
            <a:r>
              <a:rPr b="0" spc="-25" dirty="0">
                <a:latin typeface="Segoe UI"/>
                <a:cs typeface="Segoe UI"/>
              </a:rPr>
              <a:t> </a:t>
            </a:r>
            <a:r>
              <a:rPr b="0" dirty="0">
                <a:latin typeface="Segoe UI"/>
                <a:cs typeface="Segoe UI"/>
              </a:rPr>
              <a:t>making</a:t>
            </a:r>
            <a:r>
              <a:rPr b="0" spc="-5" dirty="0">
                <a:latin typeface="Segoe UI"/>
                <a:cs typeface="Segoe UI"/>
              </a:rPr>
              <a:t> </a:t>
            </a:r>
            <a:r>
              <a:rPr b="0" dirty="0">
                <a:latin typeface="Segoe UI"/>
                <a:cs typeface="Segoe UI"/>
              </a:rPr>
              <a:t>and</a:t>
            </a:r>
            <a:r>
              <a:rPr b="0" spc="-70" dirty="0">
                <a:latin typeface="Segoe UI"/>
                <a:cs typeface="Segoe UI"/>
              </a:rPr>
              <a:t> </a:t>
            </a:r>
            <a:r>
              <a:rPr b="0" spc="-10" dirty="0">
                <a:latin typeface="Segoe UI"/>
                <a:cs typeface="Segoe UI"/>
              </a:rPr>
              <a:t>execution.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b="0" dirty="0">
                <a:latin typeface="Arial"/>
                <a:cs typeface="Arial"/>
              </a:rPr>
              <a:t>ITTO to</a:t>
            </a:r>
            <a:r>
              <a:rPr sz="1800" b="0" spc="5" dirty="0">
                <a:latin typeface="Arial"/>
                <a:cs typeface="Arial"/>
              </a:rPr>
              <a:t> </a:t>
            </a:r>
            <a:r>
              <a:rPr sz="1800" b="0" dirty="0">
                <a:latin typeface="Arial"/>
                <a:cs typeface="Arial"/>
              </a:rPr>
              <a:t>be</a:t>
            </a:r>
            <a:r>
              <a:rPr sz="1800" b="0" spc="-15" dirty="0">
                <a:latin typeface="Arial"/>
                <a:cs typeface="Arial"/>
              </a:rPr>
              <a:t> </a:t>
            </a:r>
            <a:r>
              <a:rPr sz="1800" b="0" dirty="0">
                <a:latin typeface="Arial"/>
                <a:cs typeface="Arial"/>
              </a:rPr>
              <a:t>used</a:t>
            </a:r>
            <a:r>
              <a:rPr sz="1800" b="0" spc="-40" dirty="0">
                <a:latin typeface="Arial"/>
                <a:cs typeface="Arial"/>
              </a:rPr>
              <a:t> </a:t>
            </a:r>
            <a:r>
              <a:rPr sz="1800" b="0" dirty="0">
                <a:latin typeface="Arial"/>
                <a:cs typeface="Arial"/>
              </a:rPr>
              <a:t>to</a:t>
            </a:r>
            <a:r>
              <a:rPr sz="1800" b="0" spc="-15" dirty="0">
                <a:latin typeface="Arial"/>
                <a:cs typeface="Arial"/>
              </a:rPr>
              <a:t> </a:t>
            </a:r>
            <a:r>
              <a:rPr sz="1800" b="0" dirty="0">
                <a:latin typeface="Arial"/>
                <a:cs typeface="Arial"/>
              </a:rPr>
              <a:t>Plan</a:t>
            </a:r>
            <a:r>
              <a:rPr sz="1800" b="0" spc="-15" dirty="0">
                <a:latin typeface="Arial"/>
                <a:cs typeface="Arial"/>
              </a:rPr>
              <a:t> </a:t>
            </a:r>
            <a:r>
              <a:rPr sz="1800" b="0" dirty="0">
                <a:latin typeface="Arial"/>
                <a:cs typeface="Arial"/>
              </a:rPr>
              <a:t>SH engagement</a:t>
            </a:r>
            <a:r>
              <a:rPr sz="1800" b="0" spc="-65" dirty="0">
                <a:latin typeface="Arial"/>
                <a:cs typeface="Arial"/>
              </a:rPr>
              <a:t> </a:t>
            </a:r>
            <a:r>
              <a:rPr sz="1800" b="0" spc="-10" dirty="0">
                <a:latin typeface="Arial"/>
                <a:cs typeface="Arial"/>
              </a:rPr>
              <a:t>managem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0" dirty="0">
                <a:latin typeface="Arial"/>
                <a:cs typeface="Arial"/>
              </a:rPr>
              <a:t>1.</a:t>
            </a:r>
            <a:r>
              <a:rPr sz="1800" b="0" spc="-20" dirty="0">
                <a:latin typeface="Arial"/>
                <a:cs typeface="Arial"/>
              </a:rPr>
              <a:t> </a:t>
            </a:r>
            <a:r>
              <a:rPr sz="1800" b="0" dirty="0">
                <a:latin typeface="Arial"/>
                <a:cs typeface="Arial"/>
              </a:rPr>
              <a:t>assessment</a:t>
            </a:r>
            <a:r>
              <a:rPr sz="1800" b="0" spc="-75" dirty="0">
                <a:latin typeface="Arial"/>
                <a:cs typeface="Arial"/>
              </a:rPr>
              <a:t> </a:t>
            </a:r>
            <a:r>
              <a:rPr sz="1800" b="0" spc="-10" dirty="0">
                <a:latin typeface="Arial"/>
                <a:cs typeface="Arial"/>
              </a:rPr>
              <a:t>matrix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23495">
              <a:lnSpc>
                <a:spcPct val="100000"/>
              </a:lnSpc>
              <a:spcBef>
                <a:spcPts val="1360"/>
              </a:spcBef>
            </a:pPr>
            <a:r>
              <a:rPr b="0" dirty="0">
                <a:latin typeface="Segoe UI"/>
                <a:cs typeface="Segoe UI"/>
              </a:rPr>
              <a:t>SH</a:t>
            </a:r>
            <a:r>
              <a:rPr b="0" spc="-45" dirty="0">
                <a:latin typeface="Segoe UI"/>
                <a:cs typeface="Segoe UI"/>
              </a:rPr>
              <a:t> </a:t>
            </a:r>
            <a:r>
              <a:rPr b="0" dirty="0">
                <a:latin typeface="Segoe UI"/>
                <a:cs typeface="Segoe UI"/>
              </a:rPr>
              <a:t>analysis</a:t>
            </a:r>
            <a:r>
              <a:rPr b="0" spc="-20" dirty="0">
                <a:latin typeface="Segoe UI"/>
                <a:cs typeface="Segoe UI"/>
              </a:rPr>
              <a:t> </a:t>
            </a:r>
            <a:r>
              <a:rPr b="0" dirty="0">
                <a:latin typeface="Segoe UI"/>
                <a:cs typeface="Segoe UI"/>
              </a:rPr>
              <a:t>might</a:t>
            </a:r>
            <a:r>
              <a:rPr b="0" spc="-40" dirty="0">
                <a:latin typeface="Segoe UI"/>
                <a:cs typeface="Segoe UI"/>
              </a:rPr>
              <a:t> </a:t>
            </a:r>
            <a:r>
              <a:rPr b="0" dirty="0">
                <a:latin typeface="Segoe UI"/>
                <a:cs typeface="Segoe UI"/>
              </a:rPr>
              <a:t>be</a:t>
            </a:r>
            <a:r>
              <a:rPr b="0" spc="-30" dirty="0">
                <a:latin typeface="Segoe UI"/>
                <a:cs typeface="Segoe UI"/>
              </a:rPr>
              <a:t> </a:t>
            </a:r>
            <a:r>
              <a:rPr spc="-10" dirty="0">
                <a:latin typeface="Segoe UI"/>
                <a:cs typeface="Segoe UI"/>
              </a:rPr>
              <a:t>sensitive</a:t>
            </a:r>
          </a:p>
          <a:p>
            <a:pPr marL="23495">
              <a:lnSpc>
                <a:spcPct val="100000"/>
              </a:lnSpc>
            </a:pPr>
            <a:r>
              <a:rPr b="0" dirty="0">
                <a:latin typeface="Segoe UI"/>
                <a:cs typeface="Segoe UI"/>
              </a:rPr>
              <a:t>should</a:t>
            </a:r>
            <a:r>
              <a:rPr b="0" spc="-30" dirty="0">
                <a:latin typeface="Segoe UI"/>
                <a:cs typeface="Segoe UI"/>
              </a:rPr>
              <a:t> </a:t>
            </a:r>
            <a:r>
              <a:rPr b="0" dirty="0">
                <a:latin typeface="Segoe UI"/>
                <a:cs typeface="Segoe UI"/>
              </a:rPr>
              <a:t>be</a:t>
            </a:r>
            <a:r>
              <a:rPr b="0" spc="-50" dirty="0">
                <a:latin typeface="Segoe UI"/>
                <a:cs typeface="Segoe UI"/>
              </a:rPr>
              <a:t> </a:t>
            </a:r>
            <a:r>
              <a:rPr b="0" dirty="0">
                <a:latin typeface="Segoe UI"/>
                <a:cs typeface="Segoe UI"/>
              </a:rPr>
              <a:t>carefully</a:t>
            </a:r>
            <a:r>
              <a:rPr b="0" spc="-10" dirty="0">
                <a:latin typeface="Segoe UI"/>
                <a:cs typeface="Segoe UI"/>
              </a:rPr>
              <a:t> </a:t>
            </a:r>
            <a:r>
              <a:rPr b="0" dirty="0">
                <a:latin typeface="Segoe UI"/>
                <a:cs typeface="Segoe UI"/>
              </a:rPr>
              <a:t>expose</a:t>
            </a:r>
            <a:r>
              <a:rPr b="0" spc="-55" dirty="0">
                <a:latin typeface="Segoe UI"/>
                <a:cs typeface="Segoe UI"/>
              </a:rPr>
              <a:t> </a:t>
            </a:r>
            <a:r>
              <a:rPr b="0" dirty="0">
                <a:latin typeface="Segoe UI"/>
                <a:cs typeface="Segoe UI"/>
              </a:rPr>
              <a:t>to</a:t>
            </a:r>
            <a:r>
              <a:rPr b="0" spc="-40" dirty="0">
                <a:latin typeface="Segoe UI"/>
                <a:cs typeface="Segoe UI"/>
              </a:rPr>
              <a:t> </a:t>
            </a:r>
            <a:r>
              <a:rPr b="0" spc="-10" dirty="0">
                <a:latin typeface="Segoe UI"/>
                <a:cs typeface="Segoe UI"/>
              </a:rPr>
              <a:t>people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14527" y="1987295"/>
            <a:ext cx="6376670" cy="3606165"/>
            <a:chOff x="414527" y="1987295"/>
            <a:chExt cx="6376670" cy="3606165"/>
          </a:xfrm>
        </p:grpSpPr>
        <p:sp>
          <p:nvSpPr>
            <p:cNvPr id="17" name="object 17"/>
            <p:cNvSpPr/>
            <p:nvPr/>
          </p:nvSpPr>
          <p:spPr>
            <a:xfrm>
              <a:off x="6333712" y="5132832"/>
              <a:ext cx="457834" cy="460375"/>
            </a:xfrm>
            <a:custGeom>
              <a:avLst/>
              <a:gdLst/>
              <a:ahLst/>
              <a:cxnLst/>
              <a:rect l="l" t="t" r="r" b="b"/>
              <a:pathLst>
                <a:path w="457834" h="460375">
                  <a:moveTo>
                    <a:pt x="228631" y="0"/>
                  </a:moveTo>
                  <a:lnTo>
                    <a:pt x="184962" y="4214"/>
                  </a:lnTo>
                  <a:lnTo>
                    <a:pt x="142593" y="16859"/>
                  </a:lnTo>
                  <a:lnTo>
                    <a:pt x="102825" y="37933"/>
                  </a:lnTo>
                  <a:lnTo>
                    <a:pt x="66960" y="67437"/>
                  </a:lnTo>
                  <a:lnTo>
                    <a:pt x="37665" y="103509"/>
                  </a:lnTo>
                  <a:lnTo>
                    <a:pt x="16740" y="143511"/>
                  </a:lnTo>
                  <a:lnTo>
                    <a:pt x="4185" y="186137"/>
                  </a:lnTo>
                  <a:lnTo>
                    <a:pt x="0" y="230076"/>
                  </a:lnTo>
                  <a:lnTo>
                    <a:pt x="4185" y="274021"/>
                  </a:lnTo>
                  <a:lnTo>
                    <a:pt x="16740" y="316664"/>
                  </a:lnTo>
                  <a:lnTo>
                    <a:pt x="37665" y="356697"/>
                  </a:lnTo>
                  <a:lnTo>
                    <a:pt x="66960" y="392811"/>
                  </a:lnTo>
                  <a:lnTo>
                    <a:pt x="102825" y="422298"/>
                  </a:lnTo>
                  <a:lnTo>
                    <a:pt x="142593" y="443360"/>
                  </a:lnTo>
                  <a:lnTo>
                    <a:pt x="184962" y="455997"/>
                  </a:lnTo>
                  <a:lnTo>
                    <a:pt x="228631" y="460209"/>
                  </a:lnTo>
                  <a:lnTo>
                    <a:pt x="272301" y="455997"/>
                  </a:lnTo>
                  <a:lnTo>
                    <a:pt x="314670" y="443360"/>
                  </a:lnTo>
                  <a:lnTo>
                    <a:pt x="354437" y="422298"/>
                  </a:lnTo>
                  <a:lnTo>
                    <a:pt x="390302" y="392811"/>
                  </a:lnTo>
                  <a:lnTo>
                    <a:pt x="419598" y="356697"/>
                  </a:lnTo>
                  <a:lnTo>
                    <a:pt x="440523" y="316664"/>
                  </a:lnTo>
                  <a:lnTo>
                    <a:pt x="453078" y="274021"/>
                  </a:lnTo>
                  <a:lnTo>
                    <a:pt x="457263" y="230076"/>
                  </a:lnTo>
                  <a:lnTo>
                    <a:pt x="453078" y="186137"/>
                  </a:lnTo>
                  <a:lnTo>
                    <a:pt x="440523" y="143511"/>
                  </a:lnTo>
                  <a:lnTo>
                    <a:pt x="419598" y="103509"/>
                  </a:lnTo>
                  <a:lnTo>
                    <a:pt x="390302" y="67437"/>
                  </a:lnTo>
                  <a:lnTo>
                    <a:pt x="354437" y="37933"/>
                  </a:lnTo>
                  <a:lnTo>
                    <a:pt x="314670" y="16859"/>
                  </a:lnTo>
                  <a:lnTo>
                    <a:pt x="272301" y="4214"/>
                  </a:lnTo>
                  <a:lnTo>
                    <a:pt x="2286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2616" y="5254752"/>
              <a:ext cx="228091" cy="2280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6143" y="4069080"/>
              <a:ext cx="228091" cy="2280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527" y="1987295"/>
              <a:ext cx="5355335" cy="3374136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2A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814</Words>
  <Application>Microsoft Office PowerPoint</Application>
  <PresentationFormat>Widescreen</PresentationFormat>
  <Paragraphs>214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Segoe UI</vt:lpstr>
      <vt:lpstr>Segoe UI Light</vt:lpstr>
      <vt:lpstr>Times New Roman</vt:lpstr>
      <vt:lpstr>Office Theme</vt:lpstr>
      <vt:lpstr>PowerPoint Presentation</vt:lpstr>
      <vt:lpstr>Table of content Stakeholder Engagement Management</vt:lpstr>
      <vt:lpstr>Course Objectives</vt:lpstr>
      <vt:lpstr>Stakeholders &amp; Stakeholder Engagement in Project Management</vt:lpstr>
      <vt:lpstr>Identify ALL of them</vt:lpstr>
      <vt:lpstr>PowerPoint Presentation</vt:lpstr>
      <vt:lpstr>PowerPoint Presentation</vt:lpstr>
      <vt:lpstr>QUESTION</vt:lpstr>
      <vt:lpstr>To define actions and strategies for each Stakeholder to move their engagement to desired level</vt:lpstr>
      <vt:lpstr>PowerPoint Presentation</vt:lpstr>
      <vt:lpstr>PowerPoint Presentation</vt:lpstr>
      <vt:lpstr>QUESTION</vt:lpstr>
      <vt:lpstr>Stakeholder Engagement Plan in Agile</vt:lpstr>
      <vt:lpstr>ENGAGEMENT MANAGEMENT</vt:lpstr>
      <vt:lpstr>Communication Skills</vt:lpstr>
      <vt:lpstr>ENGAGEMENT MANAGEMENT</vt:lpstr>
      <vt:lpstr>AGILE environment: Working Collaboratively &amp; Critical Interpersonal Skills</vt:lpstr>
      <vt:lpstr>Stakeholders In Agile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&lt;Name of training course &gt;</dc:title>
  <dc:creator>Le Xuan Tung (LDI.TCD)</dc:creator>
  <cp:lastModifiedBy>Phong</cp:lastModifiedBy>
  <cp:revision>3</cp:revision>
  <dcterms:created xsi:type="dcterms:W3CDTF">2023-10-03T14:42:28Z</dcterms:created>
  <dcterms:modified xsi:type="dcterms:W3CDTF">2023-10-03T15:25:03Z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2021-03-18T00:00:00Z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2023-10-03T00:00:00Z</vt:filetime>
  </property>
  <property fmtid="{D5CDD505-2E9C-101B-9397-08002B2CF9AE}" pid="5" name="Producer">
    <vt:lpwstr>Microsoft® PowerPoint® 2016</vt:lpwstr>
  </property>
</Properties>
</file>